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p:cNvGrpSpPr/>
          <p:nvPr/>
        </p:nvGrpSpPr>
        <p:grpSpPr>
          <a:xfrm>
            <a:off x="0" y="2438403"/>
            <a:ext cx="9009061" cy="1052510"/>
            <a:chOff x="0" y="2438403"/>
            <a:chExt cx="9009061" cy="1052510"/>
          </a:xfrm>
        </p:grpSpPr>
        <p:grpSp>
          <p:nvGrpSpPr>
            <p:cNvPr id="3" name="Group 3"/>
            <p:cNvGrpSpPr/>
            <p:nvPr/>
          </p:nvGrpSpPr>
          <p:grpSpPr>
            <a:xfrm>
              <a:off x="290514" y="2546347"/>
              <a:ext cx="711192" cy="474665"/>
              <a:chOff x="290514" y="2546347"/>
              <a:chExt cx="711192" cy="474665"/>
            </a:xfrm>
          </p:grpSpPr>
          <p:sp>
            <p:nvSpPr>
              <p:cNvPr id="4" name="Rectangle 4"/>
              <p:cNvSpPr/>
              <p:nvPr/>
            </p:nvSpPr>
            <p:spPr>
              <a:xfrm>
                <a:off x="290514" y="2546347"/>
                <a:ext cx="437659" cy="474665"/>
              </a:xfrm>
              <a:prstGeom prst="rect">
                <a:avLst/>
              </a:prstGeom>
              <a:solidFill>
                <a:srgbClr val="3333CC"/>
              </a:solidFill>
              <a:ln>
                <a:noFill/>
                <a:prstDash val="solid"/>
              </a:ln>
            </p:spPr>
            <p:txBody>
              <a:bodyPr vert="horz" wrap="none" lIns="91440" tIns="45720" rIns="91440" bIns="45720" anchor="ctr" anchorCtr="0" compatLnSpc="1"/>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2000" b="0" i="0" u="none" strike="noStrike" kern="1200" cap="none" spc="0" baseline="0">
                  <a:solidFill>
                    <a:srgbClr val="000000"/>
                  </a:solidFill>
                  <a:uFillTx/>
                  <a:latin typeface="Tahoma" pitchFamily="34"/>
                </a:endParaRPr>
              </a:p>
            </p:txBody>
          </p:sp>
          <p:sp>
            <p:nvSpPr>
              <p:cNvPr id="5" name="Rectangle 5"/>
              <p:cNvSpPr/>
              <p:nvPr/>
            </p:nvSpPr>
            <p:spPr>
              <a:xfrm>
                <a:off x="673464" y="2546347"/>
                <a:ext cx="328242" cy="474665"/>
              </a:xfrm>
              <a:prstGeom prst="rect">
                <a:avLst/>
              </a:prstGeom>
              <a:gradFill>
                <a:gsLst>
                  <a:gs pos="0">
                    <a:srgbClr val="3333CC"/>
                  </a:gs>
                  <a:gs pos="100000">
                    <a:srgbClr val="FFFFFF"/>
                  </a:gs>
                </a:gsLst>
                <a:lin ang="0"/>
              </a:gradFill>
              <a:ln>
                <a:noFill/>
                <a:prstDash val="solid"/>
              </a:ln>
            </p:spPr>
            <p:txBody>
              <a:bodyPr vert="horz" wrap="none" lIns="91440" tIns="45720" rIns="91440" bIns="45720" anchor="ctr" anchorCtr="0" compatLnSpc="1"/>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2000" b="0" i="0" u="none" strike="noStrike" kern="1200" cap="none" spc="0" baseline="0">
                  <a:solidFill>
                    <a:srgbClr val="000000"/>
                  </a:solidFill>
                  <a:uFillTx/>
                  <a:latin typeface="Tahoma" pitchFamily="34"/>
                </a:endParaRPr>
              </a:p>
            </p:txBody>
          </p:sp>
        </p:grpSp>
        <p:grpSp>
          <p:nvGrpSpPr>
            <p:cNvPr id="6" name="Group 6"/>
            <p:cNvGrpSpPr/>
            <p:nvPr/>
          </p:nvGrpSpPr>
          <p:grpSpPr>
            <a:xfrm>
              <a:off x="414342" y="2968627"/>
              <a:ext cx="738185" cy="474665"/>
              <a:chOff x="414342" y="2968627"/>
              <a:chExt cx="738185" cy="474665"/>
            </a:xfrm>
          </p:grpSpPr>
          <p:sp>
            <p:nvSpPr>
              <p:cNvPr id="7" name="Rectangle 7"/>
              <p:cNvSpPr/>
              <p:nvPr/>
            </p:nvSpPr>
            <p:spPr>
              <a:xfrm>
                <a:off x="414342" y="2968627"/>
                <a:ext cx="421821" cy="474665"/>
              </a:xfrm>
              <a:prstGeom prst="rect">
                <a:avLst/>
              </a:prstGeom>
              <a:solidFill>
                <a:srgbClr val="FFCF01"/>
              </a:solidFill>
              <a:ln>
                <a:noFill/>
                <a:prstDash val="solid"/>
              </a:ln>
            </p:spPr>
            <p:txBody>
              <a:bodyPr vert="horz" wrap="none" lIns="91440" tIns="45720" rIns="91440" bIns="45720" anchor="ctr" anchorCtr="0" compatLnSpc="1"/>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2000" b="0" i="0" u="none" strike="noStrike" kern="1200" cap="none" spc="0" baseline="0">
                  <a:solidFill>
                    <a:srgbClr val="000000"/>
                  </a:solidFill>
                  <a:uFillTx/>
                  <a:latin typeface="Tahoma" pitchFamily="34"/>
                </a:endParaRPr>
              </a:p>
            </p:txBody>
          </p:sp>
          <p:sp>
            <p:nvSpPr>
              <p:cNvPr id="8" name="Rectangle 8"/>
              <p:cNvSpPr/>
              <p:nvPr/>
            </p:nvSpPr>
            <p:spPr>
              <a:xfrm>
                <a:off x="783430" y="2968627"/>
                <a:ext cx="369097" cy="474665"/>
              </a:xfrm>
              <a:prstGeom prst="rect">
                <a:avLst/>
              </a:prstGeom>
              <a:gradFill>
                <a:gsLst>
                  <a:gs pos="0">
                    <a:srgbClr val="FFCF01"/>
                  </a:gs>
                  <a:gs pos="100000">
                    <a:srgbClr val="FFFFFF"/>
                  </a:gs>
                </a:gsLst>
                <a:lin ang="0"/>
              </a:gradFill>
              <a:ln>
                <a:noFill/>
                <a:prstDash val="solid"/>
              </a:ln>
            </p:spPr>
            <p:txBody>
              <a:bodyPr vert="horz" wrap="none" lIns="91440" tIns="45720" rIns="91440" bIns="45720" anchor="ctr" anchorCtr="0" compatLnSpc="1"/>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2000" b="0" i="0" u="none" strike="noStrike" kern="1200" cap="none" spc="0" baseline="0">
                  <a:solidFill>
                    <a:srgbClr val="000000"/>
                  </a:solidFill>
                  <a:uFillTx/>
                  <a:latin typeface="Tahoma" pitchFamily="34"/>
                </a:endParaRPr>
              </a:p>
            </p:txBody>
          </p:sp>
        </p:grpSp>
        <p:sp>
          <p:nvSpPr>
            <p:cNvPr id="9" name="Rectangle 9"/>
            <p:cNvSpPr/>
            <p:nvPr/>
          </p:nvSpPr>
          <p:spPr>
            <a:xfrm>
              <a:off x="0" y="2895603"/>
              <a:ext cx="560390" cy="422279"/>
            </a:xfrm>
            <a:prstGeom prst="rect">
              <a:avLst/>
            </a:prstGeom>
            <a:gradFill>
              <a:gsLst>
                <a:gs pos="0">
                  <a:srgbClr val="FFFFFF"/>
                </a:gs>
                <a:gs pos="100000">
                  <a:srgbClr val="FF0000"/>
                </a:gs>
              </a:gsLst>
              <a:lin ang="18900000"/>
            </a:gradFill>
            <a:ln>
              <a:noFill/>
              <a:prstDash val="solid"/>
            </a:ln>
          </p:spPr>
          <p:txBody>
            <a:bodyPr vert="horz" wrap="none" lIns="91440" tIns="45720" rIns="91440" bIns="45720" anchor="ctr" anchorCtr="0" compatLnSpc="1"/>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2000" b="0" i="0" u="none" strike="noStrike" kern="1200" cap="none" spc="0" baseline="0">
                <a:solidFill>
                  <a:srgbClr val="000000"/>
                </a:solidFill>
                <a:uFillTx/>
                <a:latin typeface="Tahoma" pitchFamily="34"/>
              </a:endParaRPr>
            </a:p>
          </p:txBody>
        </p:sp>
        <p:sp>
          <p:nvSpPr>
            <p:cNvPr id="10" name="Rectangle 10"/>
            <p:cNvSpPr/>
            <p:nvPr/>
          </p:nvSpPr>
          <p:spPr>
            <a:xfrm>
              <a:off x="634995" y="2438403"/>
              <a:ext cx="31747" cy="1052510"/>
            </a:xfrm>
            <a:prstGeom prst="rect">
              <a:avLst/>
            </a:prstGeom>
            <a:solidFill>
              <a:srgbClr val="1C1C1C"/>
            </a:solidFill>
            <a:ln>
              <a:noFill/>
              <a:prstDash val="solid"/>
            </a:ln>
          </p:spPr>
          <p:txBody>
            <a:bodyPr vert="horz" wrap="none" lIns="91440" tIns="45720" rIns="91440" bIns="45720" anchor="ctr" anchorCtr="0" compatLnSpc="1"/>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2000" b="0" i="0" u="none" strike="noStrike" kern="1200" cap="none" spc="0" baseline="0">
                <a:solidFill>
                  <a:srgbClr val="000000"/>
                </a:solidFill>
                <a:uFillTx/>
                <a:latin typeface="Tahoma" pitchFamily="34"/>
              </a:endParaRPr>
            </a:p>
          </p:txBody>
        </p:sp>
        <p:sp>
          <p:nvSpPr>
            <p:cNvPr id="11" name="Rectangle 11"/>
            <p:cNvSpPr/>
            <p:nvPr/>
          </p:nvSpPr>
          <p:spPr>
            <a:xfrm flipV="1">
              <a:off x="315916" y="3260722"/>
              <a:ext cx="8693145" cy="55558"/>
            </a:xfrm>
            <a:prstGeom prst="rect">
              <a:avLst/>
            </a:prstGeom>
            <a:gradFill>
              <a:gsLst>
                <a:gs pos="0">
                  <a:srgbClr val="1C1C1C"/>
                </a:gs>
                <a:gs pos="100000">
                  <a:srgbClr val="FFFFFF"/>
                </a:gs>
              </a:gsLst>
              <a:lin ang="0"/>
            </a:gradFill>
            <a:ln>
              <a:noFill/>
              <a:prstDash val="solid"/>
            </a:ln>
          </p:spPr>
          <p:txBody>
            <a:bodyPr vert="horz" wrap="none" lIns="91440" tIns="45720" rIns="91440" bIns="45720" anchor="ctr" anchorCtr="0" compatLnSpc="1"/>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2000" b="0" i="0" u="none" strike="noStrike" kern="1200" cap="none" spc="0" baseline="0">
                <a:solidFill>
                  <a:srgbClr val="000000"/>
                </a:solidFill>
                <a:uFillTx/>
                <a:latin typeface="Tahoma" pitchFamily="34"/>
              </a:endParaRPr>
            </a:p>
          </p:txBody>
        </p:sp>
      </p:grpSp>
      <p:sp>
        <p:nvSpPr>
          <p:cNvPr id="12" name="Rectangle 12"/>
          <p:cNvSpPr txBox="1">
            <a:spLocks noGrp="1"/>
          </p:cNvSpPr>
          <p:nvPr>
            <p:ph type="ctrTitle"/>
          </p:nvPr>
        </p:nvSpPr>
        <p:spPr>
          <a:xfrm>
            <a:off x="990596" y="1676396"/>
            <a:ext cx="7772400" cy="1462089"/>
          </a:xfrm>
        </p:spPr>
        <p:txBody>
          <a:bodyPr/>
          <a:lstStyle>
            <a:lvl1pPr>
              <a:defRPr/>
            </a:lvl1pPr>
          </a:lstStyle>
          <a:p>
            <a:pPr lvl="0"/>
            <a:r>
              <a:rPr lang="en-US"/>
              <a:t>Click to edit Master title style</a:t>
            </a:r>
          </a:p>
        </p:txBody>
      </p:sp>
      <p:sp>
        <p:nvSpPr>
          <p:cNvPr id="13" name="Rectangle 13"/>
          <p:cNvSpPr txBox="1">
            <a:spLocks noGrp="1"/>
          </p:cNvSpPr>
          <p:nvPr>
            <p:ph type="subTitle" idx="1"/>
          </p:nvPr>
        </p:nvSpPr>
        <p:spPr>
          <a:xfrm>
            <a:off x="1371600" y="3886200"/>
            <a:ext cx="6400800" cy="1752603"/>
          </a:xfrm>
        </p:spPr>
        <p:txBody>
          <a:bodyPr anchorCtr="1"/>
          <a:lstStyle>
            <a:lvl1pPr marL="0" indent="0" algn="ctr">
              <a:buNone/>
              <a:defRPr/>
            </a:lvl1pPr>
          </a:lstStyle>
          <a:p>
            <a:pPr lvl="0"/>
            <a:r>
              <a:rPr lang="en-US"/>
              <a:t>Click to edit Master subtitle style</a:t>
            </a:r>
          </a:p>
        </p:txBody>
      </p:sp>
      <p:sp>
        <p:nvSpPr>
          <p:cNvPr id="14" name="Rectangle 14"/>
          <p:cNvSpPr txBox="1">
            <a:spLocks noGrp="1"/>
          </p:cNvSpPr>
          <p:nvPr>
            <p:ph type="dt" sz="half" idx="7"/>
          </p:nvPr>
        </p:nvSpPr>
        <p:spPr>
          <a:xfrm>
            <a:off x="990596" y="6248396"/>
            <a:ext cx="1904996" cy="457200"/>
          </a:xfrm>
        </p:spPr>
        <p:txBody>
          <a:bodyPr/>
          <a:lstStyle>
            <a:lvl1pPr>
              <a:defRPr>
                <a:solidFill>
                  <a:srgbClr val="1C1C1C"/>
                </a:solidFill>
              </a:defRPr>
            </a:lvl1pPr>
          </a:lstStyle>
          <a:p>
            <a:pPr lvl="0"/>
            <a:endParaRPr lang="en-US"/>
          </a:p>
        </p:txBody>
      </p:sp>
      <p:sp>
        <p:nvSpPr>
          <p:cNvPr id="15" name="Rectangle 15"/>
          <p:cNvSpPr txBox="1">
            <a:spLocks noGrp="1"/>
          </p:cNvSpPr>
          <p:nvPr>
            <p:ph type="ftr" sz="quarter" idx="9"/>
          </p:nvPr>
        </p:nvSpPr>
        <p:spPr>
          <a:xfrm>
            <a:off x="3429000" y="6248396"/>
            <a:ext cx="2895603" cy="457200"/>
          </a:xfrm>
        </p:spPr>
        <p:txBody>
          <a:bodyPr/>
          <a:lstStyle>
            <a:lvl1pPr>
              <a:defRPr>
                <a:solidFill>
                  <a:srgbClr val="1C1C1C"/>
                </a:solidFill>
              </a:defRPr>
            </a:lvl1pPr>
          </a:lstStyle>
          <a:p>
            <a:pPr lvl="0"/>
            <a:endParaRPr lang="en-US"/>
          </a:p>
        </p:txBody>
      </p:sp>
      <p:sp>
        <p:nvSpPr>
          <p:cNvPr id="16" name="Rectangle 16"/>
          <p:cNvSpPr txBox="1">
            <a:spLocks noGrp="1"/>
          </p:cNvSpPr>
          <p:nvPr>
            <p:ph type="sldNum" sz="quarter" idx="8"/>
          </p:nvPr>
        </p:nvSpPr>
        <p:spPr>
          <a:xfrm>
            <a:off x="6858000" y="6248396"/>
            <a:ext cx="1904996" cy="457200"/>
          </a:xfrm>
        </p:spPr>
        <p:txBody>
          <a:bodyPr/>
          <a:lstStyle>
            <a:lvl1pPr>
              <a:defRPr>
                <a:solidFill>
                  <a:srgbClr val="1C1C1C"/>
                </a:solidFill>
              </a:defRPr>
            </a:lvl1pPr>
          </a:lstStyle>
          <a:p>
            <a:pPr lvl="0"/>
            <a:fld id="{02F7DBB0-4003-4F7A-831C-B95878DC114D}" type="slidenum">
              <a:t>‹#›</a:t>
            </a:fld>
            <a:endParaRPr lang="en-US"/>
          </a:p>
        </p:txBody>
      </p:sp>
    </p:spTree>
    <p:extLst>
      <p:ext uri="{BB962C8B-B14F-4D97-AF65-F5344CB8AC3E}">
        <p14:creationId xmlns:p14="http://schemas.microsoft.com/office/powerpoint/2010/main" val="249040172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txBox="1">
            <a:spLocks noGrp="1"/>
          </p:cNvSpPr>
          <p:nvPr>
            <p:ph type="dt" sz="half" idx="7"/>
          </p:nvPr>
        </p:nvSpPr>
        <p:spPr/>
        <p:txBody>
          <a:bodyPr/>
          <a:lstStyle>
            <a:lvl1pPr>
              <a:defRPr/>
            </a:lvl1pPr>
          </a:lstStyle>
          <a:p>
            <a:pPr lvl="0"/>
            <a:endParaRPr lang="en-US"/>
          </a:p>
        </p:txBody>
      </p:sp>
      <p:sp>
        <p:nvSpPr>
          <p:cNvPr id="5" name="Footer Placeholder 4"/>
          <p:cNvSpPr txBox="1">
            <a:spLocks noGrp="1"/>
          </p:cNvSpPr>
          <p:nvPr>
            <p:ph type="ftr" sz="quarter" idx="9"/>
          </p:nvPr>
        </p:nvSpPr>
        <p:spPr/>
        <p:txBody>
          <a:bodyPr/>
          <a:lstStyle>
            <a:lvl1pPr>
              <a:defRPr/>
            </a:lvl1pPr>
          </a:lstStyle>
          <a:p>
            <a:pPr lvl="0"/>
            <a:endParaRPr lang="en-US"/>
          </a:p>
        </p:txBody>
      </p:sp>
      <p:sp>
        <p:nvSpPr>
          <p:cNvPr id="6" name="Slide Number Placeholder 5"/>
          <p:cNvSpPr txBox="1">
            <a:spLocks noGrp="1"/>
          </p:cNvSpPr>
          <p:nvPr>
            <p:ph type="sldNum" sz="quarter" idx="8"/>
          </p:nvPr>
        </p:nvSpPr>
        <p:spPr/>
        <p:txBody>
          <a:bodyPr/>
          <a:lstStyle>
            <a:lvl1pPr>
              <a:defRPr/>
            </a:lvl1pPr>
          </a:lstStyle>
          <a:p>
            <a:pPr lvl="0"/>
            <a:fld id="{1A704B6F-A42E-4F87-8B90-E844C8CDF227}" type="slidenum">
              <a:t>‹#›</a:t>
            </a:fld>
            <a:endParaRPr lang="en-US"/>
          </a:p>
        </p:txBody>
      </p:sp>
    </p:spTree>
    <p:extLst>
      <p:ext uri="{BB962C8B-B14F-4D97-AF65-F5344CB8AC3E}">
        <p14:creationId xmlns:p14="http://schemas.microsoft.com/office/powerpoint/2010/main" val="211661876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7004047" y="214317"/>
            <a:ext cx="1951036" cy="5918197"/>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1150936" y="214317"/>
            <a:ext cx="5700707" cy="5918197"/>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txBox="1">
            <a:spLocks noGrp="1"/>
          </p:cNvSpPr>
          <p:nvPr>
            <p:ph type="dt" sz="half" idx="7"/>
          </p:nvPr>
        </p:nvSpPr>
        <p:spPr/>
        <p:txBody>
          <a:bodyPr/>
          <a:lstStyle>
            <a:lvl1pPr>
              <a:defRPr/>
            </a:lvl1pPr>
          </a:lstStyle>
          <a:p>
            <a:pPr lvl="0"/>
            <a:endParaRPr lang="en-US"/>
          </a:p>
        </p:txBody>
      </p:sp>
      <p:sp>
        <p:nvSpPr>
          <p:cNvPr id="5" name="Footer Placeholder 4"/>
          <p:cNvSpPr txBox="1">
            <a:spLocks noGrp="1"/>
          </p:cNvSpPr>
          <p:nvPr>
            <p:ph type="ftr" sz="quarter" idx="9"/>
          </p:nvPr>
        </p:nvSpPr>
        <p:spPr/>
        <p:txBody>
          <a:bodyPr/>
          <a:lstStyle>
            <a:lvl1pPr>
              <a:defRPr/>
            </a:lvl1pPr>
          </a:lstStyle>
          <a:p>
            <a:pPr lvl="0"/>
            <a:endParaRPr lang="en-US"/>
          </a:p>
        </p:txBody>
      </p:sp>
      <p:sp>
        <p:nvSpPr>
          <p:cNvPr id="6" name="Slide Number Placeholder 5"/>
          <p:cNvSpPr txBox="1">
            <a:spLocks noGrp="1"/>
          </p:cNvSpPr>
          <p:nvPr>
            <p:ph type="sldNum" sz="quarter" idx="8"/>
          </p:nvPr>
        </p:nvSpPr>
        <p:spPr/>
        <p:txBody>
          <a:bodyPr/>
          <a:lstStyle>
            <a:lvl1pPr>
              <a:defRPr/>
            </a:lvl1pPr>
          </a:lstStyle>
          <a:p>
            <a:pPr lvl="0"/>
            <a:fld id="{330A6DE9-0B88-4FCB-BC71-A6D2955F85F0}" type="slidenum">
              <a:t>‹#›</a:t>
            </a:fld>
            <a:endParaRPr lang="en-US"/>
          </a:p>
        </p:txBody>
      </p:sp>
    </p:spTree>
    <p:extLst>
      <p:ext uri="{BB962C8B-B14F-4D97-AF65-F5344CB8AC3E}">
        <p14:creationId xmlns:p14="http://schemas.microsoft.com/office/powerpoint/2010/main" val="181872443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txBox="1">
            <a:spLocks noGrp="1"/>
          </p:cNvSpPr>
          <p:nvPr>
            <p:ph type="dt" sz="half" idx="7"/>
          </p:nvPr>
        </p:nvSpPr>
        <p:spPr/>
        <p:txBody>
          <a:bodyPr/>
          <a:lstStyle>
            <a:lvl1pPr>
              <a:defRPr/>
            </a:lvl1pPr>
          </a:lstStyle>
          <a:p>
            <a:pPr lvl="0"/>
            <a:endParaRPr lang="en-US"/>
          </a:p>
        </p:txBody>
      </p:sp>
      <p:sp>
        <p:nvSpPr>
          <p:cNvPr id="5" name="Footer Placeholder 4"/>
          <p:cNvSpPr txBox="1">
            <a:spLocks noGrp="1"/>
          </p:cNvSpPr>
          <p:nvPr>
            <p:ph type="ftr" sz="quarter" idx="9"/>
          </p:nvPr>
        </p:nvSpPr>
        <p:spPr/>
        <p:txBody>
          <a:bodyPr/>
          <a:lstStyle>
            <a:lvl1pPr>
              <a:defRPr/>
            </a:lvl1pPr>
          </a:lstStyle>
          <a:p>
            <a:pPr lvl="0"/>
            <a:endParaRPr lang="en-US"/>
          </a:p>
        </p:txBody>
      </p:sp>
      <p:sp>
        <p:nvSpPr>
          <p:cNvPr id="6" name="Slide Number Placeholder 5"/>
          <p:cNvSpPr txBox="1">
            <a:spLocks noGrp="1"/>
          </p:cNvSpPr>
          <p:nvPr>
            <p:ph type="sldNum" sz="quarter" idx="8"/>
          </p:nvPr>
        </p:nvSpPr>
        <p:spPr/>
        <p:txBody>
          <a:bodyPr/>
          <a:lstStyle>
            <a:lvl1pPr>
              <a:defRPr/>
            </a:lvl1pPr>
          </a:lstStyle>
          <a:p>
            <a:pPr lvl="0"/>
            <a:fld id="{E5371EA7-4A0E-478F-8F98-59A25CD1CF49}" type="slidenum">
              <a:t>‹#›</a:t>
            </a:fld>
            <a:endParaRPr lang="en-US"/>
          </a:p>
        </p:txBody>
      </p:sp>
    </p:spTree>
    <p:extLst>
      <p:ext uri="{BB962C8B-B14F-4D97-AF65-F5344CB8AC3E}">
        <p14:creationId xmlns:p14="http://schemas.microsoft.com/office/powerpoint/2010/main" val="254237344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311" y="4406895"/>
            <a:ext cx="7772400" cy="1362071"/>
          </a:xfrm>
        </p:spPr>
        <p:txBody>
          <a:bodyPr anchor="t"/>
          <a:lstStyle>
            <a:lvl1pPr>
              <a:defRPr sz="4000" b="1" cap="all"/>
            </a:lvl1pPr>
          </a:lstStyle>
          <a:p>
            <a:pPr lvl="0"/>
            <a:r>
              <a:rPr lang="en-US"/>
              <a:t>Click to edit Master title style</a:t>
            </a:r>
          </a:p>
        </p:txBody>
      </p:sp>
      <p:sp>
        <p:nvSpPr>
          <p:cNvPr id="3" name="Text Placeholder 2"/>
          <p:cNvSpPr txBox="1">
            <a:spLocks noGrp="1"/>
          </p:cNvSpPr>
          <p:nvPr>
            <p:ph type="body" idx="1"/>
          </p:nvPr>
        </p:nvSpPr>
        <p:spPr>
          <a:xfrm>
            <a:off x="722311" y="2906713"/>
            <a:ext cx="7772400" cy="1500182"/>
          </a:xfrm>
        </p:spPr>
        <p:txBody>
          <a:bodyPr anchor="b"/>
          <a:lstStyle>
            <a:lvl1pPr marL="0" indent="0">
              <a:spcBef>
                <a:spcPts val="500"/>
              </a:spcBef>
              <a:buNone/>
              <a:defRPr sz="2000"/>
            </a:lvl1pPr>
          </a:lstStyle>
          <a:p>
            <a:pPr lvl="0"/>
            <a:r>
              <a:rPr lang="en-US"/>
              <a:t>Click to edit Master text styles</a:t>
            </a:r>
          </a:p>
        </p:txBody>
      </p:sp>
      <p:sp>
        <p:nvSpPr>
          <p:cNvPr id="4" name="Date Placeholder 3"/>
          <p:cNvSpPr txBox="1">
            <a:spLocks noGrp="1"/>
          </p:cNvSpPr>
          <p:nvPr>
            <p:ph type="dt" sz="half" idx="7"/>
          </p:nvPr>
        </p:nvSpPr>
        <p:spPr/>
        <p:txBody>
          <a:bodyPr/>
          <a:lstStyle>
            <a:lvl1pPr>
              <a:defRPr/>
            </a:lvl1pPr>
          </a:lstStyle>
          <a:p>
            <a:pPr lvl="0"/>
            <a:endParaRPr lang="en-US"/>
          </a:p>
        </p:txBody>
      </p:sp>
      <p:sp>
        <p:nvSpPr>
          <p:cNvPr id="5" name="Footer Placeholder 4"/>
          <p:cNvSpPr txBox="1">
            <a:spLocks noGrp="1"/>
          </p:cNvSpPr>
          <p:nvPr>
            <p:ph type="ftr" sz="quarter" idx="9"/>
          </p:nvPr>
        </p:nvSpPr>
        <p:spPr/>
        <p:txBody>
          <a:bodyPr/>
          <a:lstStyle>
            <a:lvl1pPr>
              <a:defRPr/>
            </a:lvl1pPr>
          </a:lstStyle>
          <a:p>
            <a:pPr lvl="0"/>
            <a:endParaRPr lang="en-US"/>
          </a:p>
        </p:txBody>
      </p:sp>
      <p:sp>
        <p:nvSpPr>
          <p:cNvPr id="6" name="Slide Number Placeholder 5"/>
          <p:cNvSpPr txBox="1">
            <a:spLocks noGrp="1"/>
          </p:cNvSpPr>
          <p:nvPr>
            <p:ph type="sldNum" sz="quarter" idx="8"/>
          </p:nvPr>
        </p:nvSpPr>
        <p:spPr/>
        <p:txBody>
          <a:bodyPr/>
          <a:lstStyle>
            <a:lvl1pPr>
              <a:defRPr/>
            </a:lvl1pPr>
          </a:lstStyle>
          <a:p>
            <a:pPr lvl="0"/>
            <a:fld id="{AF8BE964-6A72-4E81-869E-1C1382E59679}" type="slidenum">
              <a:t>‹#›</a:t>
            </a:fld>
            <a:endParaRPr lang="en-US"/>
          </a:p>
        </p:txBody>
      </p:sp>
    </p:spTree>
    <p:extLst>
      <p:ext uri="{BB962C8B-B14F-4D97-AF65-F5344CB8AC3E}">
        <p14:creationId xmlns:p14="http://schemas.microsoft.com/office/powerpoint/2010/main" val="273223456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1182684" y="2017715"/>
            <a:ext cx="3810003" cy="4114800"/>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5145091" y="2017715"/>
            <a:ext cx="3810003" cy="4114800"/>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txBox="1">
            <a:spLocks noGrp="1"/>
          </p:cNvSpPr>
          <p:nvPr>
            <p:ph type="dt" sz="half" idx="7"/>
          </p:nvPr>
        </p:nvSpPr>
        <p:spPr/>
        <p:txBody>
          <a:bodyPr/>
          <a:lstStyle>
            <a:lvl1pPr>
              <a:defRPr/>
            </a:lvl1pPr>
          </a:lstStyle>
          <a:p>
            <a:pPr lvl="0"/>
            <a:endParaRPr lang="en-US"/>
          </a:p>
        </p:txBody>
      </p:sp>
      <p:sp>
        <p:nvSpPr>
          <p:cNvPr id="6" name="Footer Placeholder 5"/>
          <p:cNvSpPr txBox="1">
            <a:spLocks noGrp="1"/>
          </p:cNvSpPr>
          <p:nvPr>
            <p:ph type="ftr" sz="quarter" idx="9"/>
          </p:nvPr>
        </p:nvSpPr>
        <p:spPr/>
        <p:txBody>
          <a:bodyPr/>
          <a:lstStyle>
            <a:lvl1pPr>
              <a:defRPr/>
            </a:lvl1pPr>
          </a:lstStyle>
          <a:p>
            <a:pPr lvl="0"/>
            <a:endParaRPr lang="en-US"/>
          </a:p>
        </p:txBody>
      </p:sp>
      <p:sp>
        <p:nvSpPr>
          <p:cNvPr id="7" name="Slide Number Placeholder 6"/>
          <p:cNvSpPr txBox="1">
            <a:spLocks noGrp="1"/>
          </p:cNvSpPr>
          <p:nvPr>
            <p:ph type="sldNum" sz="quarter" idx="8"/>
          </p:nvPr>
        </p:nvSpPr>
        <p:spPr/>
        <p:txBody>
          <a:bodyPr/>
          <a:lstStyle>
            <a:lvl1pPr>
              <a:defRPr/>
            </a:lvl1pPr>
          </a:lstStyle>
          <a:p>
            <a:pPr lvl="0"/>
            <a:fld id="{8FB03332-85B7-4822-B3BB-95C5D0A4046A}" type="slidenum">
              <a:t>‹#›</a:t>
            </a:fld>
            <a:endParaRPr lang="en-US"/>
          </a:p>
        </p:txBody>
      </p:sp>
    </p:spTree>
    <p:extLst>
      <p:ext uri="{BB962C8B-B14F-4D97-AF65-F5344CB8AC3E}">
        <p14:creationId xmlns:p14="http://schemas.microsoft.com/office/powerpoint/2010/main" val="40085245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200" y="274640"/>
            <a:ext cx="8229600" cy="1143000"/>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200" y="1535113"/>
            <a:ext cx="4040184" cy="639759"/>
          </a:xfrm>
        </p:spPr>
        <p:txBody>
          <a:bodyPr anchor="b"/>
          <a:lstStyle>
            <a:lvl1pPr marL="0" indent="0">
              <a:spcBef>
                <a:spcPts val="600"/>
              </a:spcBef>
              <a:buNone/>
              <a:defRPr sz="2400" b="1"/>
            </a:lvl1pPr>
          </a:lstStyle>
          <a:p>
            <a:pPr lvl="0"/>
            <a:r>
              <a:rPr lang="en-US"/>
              <a:t>Click to edit Master text styles</a:t>
            </a:r>
          </a:p>
        </p:txBody>
      </p:sp>
      <p:sp>
        <p:nvSpPr>
          <p:cNvPr id="4" name="Content Placeholder 3"/>
          <p:cNvSpPr txBox="1">
            <a:spLocks noGrp="1"/>
          </p:cNvSpPr>
          <p:nvPr>
            <p:ph idx="2"/>
          </p:nvPr>
        </p:nvSpPr>
        <p:spPr>
          <a:xfrm>
            <a:off x="457200" y="2174872"/>
            <a:ext cx="4040184"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023" y="1535113"/>
            <a:ext cx="4041776" cy="639759"/>
          </a:xfrm>
        </p:spPr>
        <p:txBody>
          <a:bodyPr anchor="b"/>
          <a:lstStyle>
            <a:lvl1pPr marL="0" indent="0">
              <a:spcBef>
                <a:spcPts val="600"/>
              </a:spcBef>
              <a:buNone/>
              <a:defRPr sz="2400" b="1"/>
            </a:lvl1pPr>
          </a:lstStyle>
          <a:p>
            <a:pPr lvl="0"/>
            <a:r>
              <a:rPr lang="en-US"/>
              <a:t>Click to edit Master text styles</a:t>
            </a:r>
          </a:p>
        </p:txBody>
      </p:sp>
      <p:sp>
        <p:nvSpPr>
          <p:cNvPr id="6" name="Content Placeholder 5"/>
          <p:cNvSpPr txBox="1">
            <a:spLocks noGrp="1"/>
          </p:cNvSpPr>
          <p:nvPr>
            <p:ph idx="4"/>
          </p:nvPr>
        </p:nvSpPr>
        <p:spPr>
          <a:xfrm>
            <a:off x="4645023" y="2174872"/>
            <a:ext cx="4041776"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txBox="1">
            <a:spLocks noGrp="1"/>
          </p:cNvSpPr>
          <p:nvPr>
            <p:ph type="dt" sz="half" idx="7"/>
          </p:nvPr>
        </p:nvSpPr>
        <p:spPr/>
        <p:txBody>
          <a:bodyPr/>
          <a:lstStyle>
            <a:lvl1pPr>
              <a:defRPr/>
            </a:lvl1pPr>
          </a:lstStyle>
          <a:p>
            <a:pPr lvl="0"/>
            <a:endParaRPr lang="en-US"/>
          </a:p>
        </p:txBody>
      </p:sp>
      <p:sp>
        <p:nvSpPr>
          <p:cNvPr id="8" name="Footer Placeholder 7"/>
          <p:cNvSpPr txBox="1">
            <a:spLocks noGrp="1"/>
          </p:cNvSpPr>
          <p:nvPr>
            <p:ph type="ftr" sz="quarter" idx="9"/>
          </p:nvPr>
        </p:nvSpPr>
        <p:spPr/>
        <p:txBody>
          <a:bodyPr/>
          <a:lstStyle>
            <a:lvl1pPr>
              <a:defRPr/>
            </a:lvl1pPr>
          </a:lstStyle>
          <a:p>
            <a:pPr lvl="0"/>
            <a:endParaRPr lang="en-US"/>
          </a:p>
        </p:txBody>
      </p:sp>
      <p:sp>
        <p:nvSpPr>
          <p:cNvPr id="9" name="Slide Number Placeholder 8"/>
          <p:cNvSpPr txBox="1">
            <a:spLocks noGrp="1"/>
          </p:cNvSpPr>
          <p:nvPr>
            <p:ph type="sldNum" sz="quarter" idx="8"/>
          </p:nvPr>
        </p:nvSpPr>
        <p:spPr/>
        <p:txBody>
          <a:bodyPr/>
          <a:lstStyle>
            <a:lvl1pPr>
              <a:defRPr/>
            </a:lvl1pPr>
          </a:lstStyle>
          <a:p>
            <a:pPr lvl="0"/>
            <a:fld id="{0F993134-5CF5-48FA-97B7-D84CCA16BD84}" type="slidenum">
              <a:t>‹#›</a:t>
            </a:fld>
            <a:endParaRPr lang="en-US"/>
          </a:p>
        </p:txBody>
      </p:sp>
    </p:spTree>
    <p:extLst>
      <p:ext uri="{BB962C8B-B14F-4D97-AF65-F5344CB8AC3E}">
        <p14:creationId xmlns:p14="http://schemas.microsoft.com/office/powerpoint/2010/main" val="383342345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Date Placeholder 2"/>
          <p:cNvSpPr txBox="1">
            <a:spLocks noGrp="1"/>
          </p:cNvSpPr>
          <p:nvPr>
            <p:ph type="dt" sz="half" idx="7"/>
          </p:nvPr>
        </p:nvSpPr>
        <p:spPr/>
        <p:txBody>
          <a:bodyPr/>
          <a:lstStyle>
            <a:lvl1pPr>
              <a:defRPr/>
            </a:lvl1pPr>
          </a:lstStyle>
          <a:p>
            <a:pPr lvl="0"/>
            <a:endParaRPr lang="en-US"/>
          </a:p>
        </p:txBody>
      </p:sp>
      <p:sp>
        <p:nvSpPr>
          <p:cNvPr id="4" name="Footer Placeholder 3"/>
          <p:cNvSpPr txBox="1">
            <a:spLocks noGrp="1"/>
          </p:cNvSpPr>
          <p:nvPr>
            <p:ph type="ftr" sz="quarter" idx="9"/>
          </p:nvPr>
        </p:nvSpPr>
        <p:spPr/>
        <p:txBody>
          <a:bodyPr/>
          <a:lstStyle>
            <a:lvl1pPr>
              <a:defRPr/>
            </a:lvl1pPr>
          </a:lstStyle>
          <a:p>
            <a:pPr lvl="0"/>
            <a:endParaRPr lang="en-US"/>
          </a:p>
        </p:txBody>
      </p:sp>
      <p:sp>
        <p:nvSpPr>
          <p:cNvPr id="5" name="Slide Number Placeholder 4"/>
          <p:cNvSpPr txBox="1">
            <a:spLocks noGrp="1"/>
          </p:cNvSpPr>
          <p:nvPr>
            <p:ph type="sldNum" sz="quarter" idx="8"/>
          </p:nvPr>
        </p:nvSpPr>
        <p:spPr/>
        <p:txBody>
          <a:bodyPr/>
          <a:lstStyle>
            <a:lvl1pPr>
              <a:defRPr/>
            </a:lvl1pPr>
          </a:lstStyle>
          <a:p>
            <a:pPr lvl="0"/>
            <a:fld id="{8D43E012-B32B-452D-B636-71BBE63E4351}" type="slidenum">
              <a:t>‹#›</a:t>
            </a:fld>
            <a:endParaRPr lang="en-US"/>
          </a:p>
        </p:txBody>
      </p:sp>
    </p:spTree>
    <p:extLst>
      <p:ext uri="{BB962C8B-B14F-4D97-AF65-F5344CB8AC3E}">
        <p14:creationId xmlns:p14="http://schemas.microsoft.com/office/powerpoint/2010/main" val="99167568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txBox="1">
            <a:spLocks noGrp="1"/>
          </p:cNvSpPr>
          <p:nvPr>
            <p:ph type="dt" sz="half" idx="7"/>
          </p:nvPr>
        </p:nvSpPr>
        <p:spPr/>
        <p:txBody>
          <a:bodyPr/>
          <a:lstStyle>
            <a:lvl1pPr>
              <a:defRPr/>
            </a:lvl1pPr>
          </a:lstStyle>
          <a:p>
            <a:pPr lvl="0"/>
            <a:endParaRPr lang="en-US"/>
          </a:p>
        </p:txBody>
      </p:sp>
      <p:sp>
        <p:nvSpPr>
          <p:cNvPr id="3" name="Footer Placeholder 2"/>
          <p:cNvSpPr txBox="1">
            <a:spLocks noGrp="1"/>
          </p:cNvSpPr>
          <p:nvPr>
            <p:ph type="ftr" sz="quarter" idx="9"/>
          </p:nvPr>
        </p:nvSpPr>
        <p:spPr/>
        <p:txBody>
          <a:bodyPr/>
          <a:lstStyle>
            <a:lvl1pPr>
              <a:defRPr/>
            </a:lvl1pPr>
          </a:lstStyle>
          <a:p>
            <a:pPr lvl="0"/>
            <a:endParaRPr lang="en-US"/>
          </a:p>
        </p:txBody>
      </p:sp>
      <p:sp>
        <p:nvSpPr>
          <p:cNvPr id="4" name="Slide Number Placeholder 3"/>
          <p:cNvSpPr txBox="1">
            <a:spLocks noGrp="1"/>
          </p:cNvSpPr>
          <p:nvPr>
            <p:ph type="sldNum" sz="quarter" idx="8"/>
          </p:nvPr>
        </p:nvSpPr>
        <p:spPr/>
        <p:txBody>
          <a:bodyPr/>
          <a:lstStyle>
            <a:lvl1pPr>
              <a:defRPr/>
            </a:lvl1pPr>
          </a:lstStyle>
          <a:p>
            <a:pPr lvl="0"/>
            <a:fld id="{47F677DE-7EA5-4FD7-ABF2-A2567C160F02}" type="slidenum">
              <a:t>‹#›</a:t>
            </a:fld>
            <a:endParaRPr lang="en-US"/>
          </a:p>
        </p:txBody>
      </p:sp>
    </p:spTree>
    <p:extLst>
      <p:ext uri="{BB962C8B-B14F-4D97-AF65-F5344CB8AC3E}">
        <p14:creationId xmlns:p14="http://schemas.microsoft.com/office/powerpoint/2010/main" val="378992561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200" y="273048"/>
            <a:ext cx="3008311" cy="1162046"/>
          </a:xfrm>
        </p:spPr>
        <p:txBody>
          <a:bodyPr/>
          <a:lstStyle>
            <a:lvl1pPr>
              <a:defRPr sz="2000" b="1"/>
            </a:lvl1pPr>
          </a:lstStyle>
          <a:p>
            <a:pPr lvl="0"/>
            <a:r>
              <a:rPr lang="en-US"/>
              <a:t>Click to edit Master title style</a:t>
            </a:r>
          </a:p>
        </p:txBody>
      </p:sp>
      <p:sp>
        <p:nvSpPr>
          <p:cNvPr id="3" name="Content Placeholder 2"/>
          <p:cNvSpPr txBox="1">
            <a:spLocks noGrp="1"/>
          </p:cNvSpPr>
          <p:nvPr>
            <p:ph idx="1"/>
          </p:nvPr>
        </p:nvSpPr>
        <p:spPr>
          <a:xfrm>
            <a:off x="3575047" y="273048"/>
            <a:ext cx="5111752" cy="5853110"/>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200" y="1435095"/>
            <a:ext cx="3008311" cy="4691064"/>
          </a:xfrm>
        </p:spPr>
        <p:txBody>
          <a:bodyPr/>
          <a:lstStyle>
            <a:lvl1pPr marL="0" indent="0">
              <a:spcBef>
                <a:spcPts val="300"/>
              </a:spcBef>
              <a:buNone/>
              <a:defRPr sz="1400"/>
            </a:lvl1pPr>
          </a:lstStyle>
          <a:p>
            <a:pPr lvl="0"/>
            <a:r>
              <a:rPr lang="en-US"/>
              <a:t>Click to edit Master text styles</a:t>
            </a:r>
          </a:p>
        </p:txBody>
      </p:sp>
      <p:sp>
        <p:nvSpPr>
          <p:cNvPr id="5" name="Date Placeholder 4"/>
          <p:cNvSpPr txBox="1">
            <a:spLocks noGrp="1"/>
          </p:cNvSpPr>
          <p:nvPr>
            <p:ph type="dt" sz="half" idx="7"/>
          </p:nvPr>
        </p:nvSpPr>
        <p:spPr/>
        <p:txBody>
          <a:bodyPr/>
          <a:lstStyle>
            <a:lvl1pPr>
              <a:defRPr/>
            </a:lvl1pPr>
          </a:lstStyle>
          <a:p>
            <a:pPr lvl="0"/>
            <a:endParaRPr lang="en-US"/>
          </a:p>
        </p:txBody>
      </p:sp>
      <p:sp>
        <p:nvSpPr>
          <p:cNvPr id="6" name="Footer Placeholder 5"/>
          <p:cNvSpPr txBox="1">
            <a:spLocks noGrp="1"/>
          </p:cNvSpPr>
          <p:nvPr>
            <p:ph type="ftr" sz="quarter" idx="9"/>
          </p:nvPr>
        </p:nvSpPr>
        <p:spPr/>
        <p:txBody>
          <a:bodyPr/>
          <a:lstStyle>
            <a:lvl1pPr>
              <a:defRPr/>
            </a:lvl1pPr>
          </a:lstStyle>
          <a:p>
            <a:pPr lvl="0"/>
            <a:endParaRPr lang="en-US"/>
          </a:p>
        </p:txBody>
      </p:sp>
      <p:sp>
        <p:nvSpPr>
          <p:cNvPr id="7" name="Slide Number Placeholder 6"/>
          <p:cNvSpPr txBox="1">
            <a:spLocks noGrp="1"/>
          </p:cNvSpPr>
          <p:nvPr>
            <p:ph type="sldNum" sz="quarter" idx="8"/>
          </p:nvPr>
        </p:nvSpPr>
        <p:spPr/>
        <p:txBody>
          <a:bodyPr/>
          <a:lstStyle>
            <a:lvl1pPr>
              <a:defRPr/>
            </a:lvl1pPr>
          </a:lstStyle>
          <a:p>
            <a:pPr lvl="0"/>
            <a:fld id="{A1FD2DC6-0FAE-4068-AF3C-7C6378596585}" type="slidenum">
              <a:t>‹#›</a:t>
            </a:fld>
            <a:endParaRPr lang="en-US"/>
          </a:p>
        </p:txBody>
      </p:sp>
    </p:spTree>
    <p:extLst>
      <p:ext uri="{BB962C8B-B14F-4D97-AF65-F5344CB8AC3E}">
        <p14:creationId xmlns:p14="http://schemas.microsoft.com/office/powerpoint/2010/main" val="269868788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288" y="4800600"/>
            <a:ext cx="5486400" cy="566735"/>
          </a:xfrm>
        </p:spPr>
        <p:txBody>
          <a:bodyPr/>
          <a:lstStyle>
            <a:lvl1pPr>
              <a:defRPr sz="2000" b="1"/>
            </a:lvl1pPr>
          </a:lstStyle>
          <a:p>
            <a:pPr lvl="0"/>
            <a:r>
              <a:rPr lang="en-US"/>
              <a:t>Click to edit Master title style</a:t>
            </a:r>
          </a:p>
        </p:txBody>
      </p:sp>
      <p:sp>
        <p:nvSpPr>
          <p:cNvPr id="3" name="Picture Placeholder 2"/>
          <p:cNvSpPr txBox="1">
            <a:spLocks noGrp="1"/>
          </p:cNvSpPr>
          <p:nvPr>
            <p:ph type="pic" idx="1"/>
          </p:nvPr>
        </p:nvSpPr>
        <p:spPr>
          <a:xfrm>
            <a:off x="1792288" y="612776"/>
            <a:ext cx="5486400" cy="4114800"/>
          </a:xfrm>
        </p:spPr>
        <p:txBody>
          <a:bodyPr/>
          <a:lstStyle>
            <a:lvl1pPr marL="0" indent="0">
              <a:buNone/>
              <a:defRPr/>
            </a:lvl1pPr>
          </a:lstStyle>
          <a:p>
            <a:pPr lvl="0"/>
            <a:endParaRPr lang="en-US"/>
          </a:p>
        </p:txBody>
      </p:sp>
      <p:sp>
        <p:nvSpPr>
          <p:cNvPr id="4" name="Text Placeholder 3"/>
          <p:cNvSpPr txBox="1">
            <a:spLocks noGrp="1"/>
          </p:cNvSpPr>
          <p:nvPr>
            <p:ph type="body" idx="2"/>
          </p:nvPr>
        </p:nvSpPr>
        <p:spPr>
          <a:xfrm>
            <a:off x="1792288" y="5367335"/>
            <a:ext cx="5486400" cy="804864"/>
          </a:xfrm>
        </p:spPr>
        <p:txBody>
          <a:bodyPr/>
          <a:lstStyle>
            <a:lvl1pPr marL="0" indent="0">
              <a:spcBef>
                <a:spcPts val="300"/>
              </a:spcBef>
              <a:buNone/>
              <a:defRPr sz="1400"/>
            </a:lvl1pPr>
          </a:lstStyle>
          <a:p>
            <a:pPr lvl="0"/>
            <a:r>
              <a:rPr lang="en-US"/>
              <a:t>Click to edit Master text styles</a:t>
            </a:r>
          </a:p>
        </p:txBody>
      </p:sp>
      <p:sp>
        <p:nvSpPr>
          <p:cNvPr id="5" name="Date Placeholder 4"/>
          <p:cNvSpPr txBox="1">
            <a:spLocks noGrp="1"/>
          </p:cNvSpPr>
          <p:nvPr>
            <p:ph type="dt" sz="half" idx="7"/>
          </p:nvPr>
        </p:nvSpPr>
        <p:spPr/>
        <p:txBody>
          <a:bodyPr/>
          <a:lstStyle>
            <a:lvl1pPr>
              <a:defRPr/>
            </a:lvl1pPr>
          </a:lstStyle>
          <a:p>
            <a:pPr lvl="0"/>
            <a:endParaRPr lang="en-US"/>
          </a:p>
        </p:txBody>
      </p:sp>
      <p:sp>
        <p:nvSpPr>
          <p:cNvPr id="6" name="Footer Placeholder 5"/>
          <p:cNvSpPr txBox="1">
            <a:spLocks noGrp="1"/>
          </p:cNvSpPr>
          <p:nvPr>
            <p:ph type="ftr" sz="quarter" idx="9"/>
          </p:nvPr>
        </p:nvSpPr>
        <p:spPr/>
        <p:txBody>
          <a:bodyPr/>
          <a:lstStyle>
            <a:lvl1pPr>
              <a:defRPr/>
            </a:lvl1pPr>
          </a:lstStyle>
          <a:p>
            <a:pPr lvl="0"/>
            <a:endParaRPr lang="en-US"/>
          </a:p>
        </p:txBody>
      </p:sp>
      <p:sp>
        <p:nvSpPr>
          <p:cNvPr id="7" name="Slide Number Placeholder 6"/>
          <p:cNvSpPr txBox="1">
            <a:spLocks noGrp="1"/>
          </p:cNvSpPr>
          <p:nvPr>
            <p:ph type="sldNum" sz="quarter" idx="8"/>
          </p:nvPr>
        </p:nvSpPr>
        <p:spPr/>
        <p:txBody>
          <a:bodyPr/>
          <a:lstStyle>
            <a:lvl1pPr>
              <a:defRPr/>
            </a:lvl1pPr>
          </a:lstStyle>
          <a:p>
            <a:pPr lvl="0"/>
            <a:fld id="{87FEDC40-25FB-4055-B8CA-B6F67AF419F0}" type="slidenum">
              <a:t>‹#›</a:t>
            </a:fld>
            <a:endParaRPr lang="en-US"/>
          </a:p>
        </p:txBody>
      </p:sp>
    </p:spTree>
    <p:extLst>
      <p:ext uri="{BB962C8B-B14F-4D97-AF65-F5344CB8AC3E}">
        <p14:creationId xmlns:p14="http://schemas.microsoft.com/office/powerpoint/2010/main" val="226090596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Rectangle 2"/>
          <p:cNvSpPr/>
          <p:nvPr/>
        </p:nvSpPr>
        <p:spPr>
          <a:xfrm>
            <a:off x="417515" y="1098551"/>
            <a:ext cx="438153" cy="474665"/>
          </a:xfrm>
          <a:prstGeom prst="rect">
            <a:avLst/>
          </a:prstGeom>
          <a:solidFill>
            <a:srgbClr val="FFCF01"/>
          </a:solidFill>
          <a:ln>
            <a:noFill/>
            <a:prstDash val="solid"/>
          </a:ln>
        </p:spPr>
        <p:txBody>
          <a:bodyPr vert="horz" wrap="none" lIns="91440" tIns="45720" rIns="91440" bIns="45720" anchor="ctr" anchorCtr="1" compatLnSpc="1"/>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2400" b="0" i="0" u="none" strike="noStrike" kern="1200" cap="none" spc="0" baseline="0">
              <a:solidFill>
                <a:srgbClr val="000000"/>
              </a:solidFill>
              <a:uFillTx/>
              <a:latin typeface="Tahoma" pitchFamily="34"/>
            </a:endParaRPr>
          </a:p>
        </p:txBody>
      </p:sp>
      <p:sp>
        <p:nvSpPr>
          <p:cNvPr id="3" name="Rectangle 3"/>
          <p:cNvSpPr/>
          <p:nvPr/>
        </p:nvSpPr>
        <p:spPr>
          <a:xfrm>
            <a:off x="800100" y="1098551"/>
            <a:ext cx="328617" cy="474665"/>
          </a:xfrm>
          <a:prstGeom prst="rect">
            <a:avLst/>
          </a:prstGeom>
          <a:gradFill>
            <a:gsLst>
              <a:gs pos="0">
                <a:srgbClr val="FFCF01"/>
              </a:gs>
              <a:gs pos="100000">
                <a:srgbClr val="FFFFFF"/>
              </a:gs>
            </a:gsLst>
            <a:lin ang="0"/>
          </a:gradFill>
          <a:ln>
            <a:noFill/>
            <a:prstDash val="solid"/>
          </a:ln>
        </p:spPr>
        <p:txBody>
          <a:bodyPr vert="horz" wrap="none" lIns="91440" tIns="45720" rIns="91440" bIns="45720" anchor="ctr" anchorCtr="1" compatLnSpc="1"/>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2400" b="0" i="0" u="none" strike="noStrike" kern="1200" cap="none" spc="0" baseline="0">
              <a:solidFill>
                <a:srgbClr val="000000"/>
              </a:solidFill>
              <a:uFillTx/>
              <a:latin typeface="Tahoma" pitchFamily="34"/>
            </a:endParaRPr>
          </a:p>
        </p:txBody>
      </p:sp>
      <p:sp>
        <p:nvSpPr>
          <p:cNvPr id="4" name="Rectangle 4"/>
          <p:cNvSpPr/>
          <p:nvPr/>
        </p:nvSpPr>
        <p:spPr>
          <a:xfrm>
            <a:off x="541333" y="1520820"/>
            <a:ext cx="422279" cy="474665"/>
          </a:xfrm>
          <a:prstGeom prst="rect">
            <a:avLst/>
          </a:prstGeom>
          <a:solidFill>
            <a:srgbClr val="3333CC"/>
          </a:solidFill>
          <a:ln>
            <a:noFill/>
            <a:prstDash val="solid"/>
          </a:ln>
        </p:spPr>
        <p:txBody>
          <a:bodyPr vert="horz" wrap="none" lIns="91440" tIns="45720" rIns="91440" bIns="45720" anchor="ctr" anchorCtr="1" compatLnSpc="1"/>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2400" b="0" i="0" u="none" strike="noStrike" kern="1200" cap="none" spc="0" baseline="0">
              <a:solidFill>
                <a:srgbClr val="000000"/>
              </a:solidFill>
              <a:uFillTx/>
              <a:latin typeface="Tahoma" pitchFamily="34"/>
            </a:endParaRPr>
          </a:p>
        </p:txBody>
      </p:sp>
      <p:sp>
        <p:nvSpPr>
          <p:cNvPr id="5" name="Rectangle 5"/>
          <p:cNvSpPr/>
          <p:nvPr/>
        </p:nvSpPr>
        <p:spPr>
          <a:xfrm>
            <a:off x="911227" y="1520820"/>
            <a:ext cx="368302" cy="474665"/>
          </a:xfrm>
          <a:prstGeom prst="rect">
            <a:avLst/>
          </a:prstGeom>
          <a:gradFill>
            <a:gsLst>
              <a:gs pos="0">
                <a:srgbClr val="3333CC"/>
              </a:gs>
              <a:gs pos="100000">
                <a:srgbClr val="FFFFFF"/>
              </a:gs>
            </a:gsLst>
            <a:lin ang="0"/>
          </a:gradFill>
          <a:ln>
            <a:noFill/>
            <a:prstDash val="solid"/>
          </a:ln>
        </p:spPr>
        <p:txBody>
          <a:bodyPr vert="horz" wrap="none" lIns="91440" tIns="45720" rIns="91440" bIns="45720" anchor="ctr" anchorCtr="1" compatLnSpc="1"/>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2400" b="0" i="0" u="none" strike="noStrike" kern="1200" cap="none" spc="0" baseline="0">
              <a:solidFill>
                <a:srgbClr val="000000"/>
              </a:solidFill>
              <a:uFillTx/>
              <a:latin typeface="Tahoma" pitchFamily="34"/>
            </a:endParaRPr>
          </a:p>
        </p:txBody>
      </p:sp>
      <p:sp>
        <p:nvSpPr>
          <p:cNvPr id="6" name="Rectangle 6"/>
          <p:cNvSpPr/>
          <p:nvPr/>
        </p:nvSpPr>
        <p:spPr>
          <a:xfrm>
            <a:off x="127001" y="1447796"/>
            <a:ext cx="560390" cy="422279"/>
          </a:xfrm>
          <a:prstGeom prst="rect">
            <a:avLst/>
          </a:prstGeom>
          <a:gradFill>
            <a:gsLst>
              <a:gs pos="0">
                <a:srgbClr val="FFFFFF"/>
              </a:gs>
              <a:gs pos="100000">
                <a:srgbClr val="FF0000"/>
              </a:gs>
            </a:gsLst>
            <a:lin ang="18900000"/>
          </a:gradFill>
          <a:ln>
            <a:noFill/>
            <a:prstDash val="solid"/>
          </a:ln>
        </p:spPr>
        <p:txBody>
          <a:bodyPr vert="horz" wrap="none" lIns="91440" tIns="45720" rIns="91440" bIns="45720" anchor="ctr" anchorCtr="1" compatLnSpc="1"/>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2400" b="0" i="0" u="none" strike="noStrike" kern="1200" cap="none" spc="0" baseline="0">
              <a:solidFill>
                <a:srgbClr val="000000"/>
              </a:solidFill>
              <a:uFillTx/>
              <a:latin typeface="Tahoma" pitchFamily="34"/>
            </a:endParaRPr>
          </a:p>
        </p:txBody>
      </p:sp>
      <p:sp>
        <p:nvSpPr>
          <p:cNvPr id="7" name="Rectangle 7"/>
          <p:cNvSpPr/>
          <p:nvPr/>
        </p:nvSpPr>
        <p:spPr>
          <a:xfrm>
            <a:off x="761996" y="990596"/>
            <a:ext cx="31747" cy="1052510"/>
          </a:xfrm>
          <a:prstGeom prst="rect">
            <a:avLst/>
          </a:prstGeom>
          <a:solidFill>
            <a:srgbClr val="1C1C1C"/>
          </a:solidFill>
          <a:ln>
            <a:noFill/>
            <a:prstDash val="solid"/>
          </a:ln>
        </p:spPr>
        <p:txBody>
          <a:bodyPr vert="horz" wrap="none" lIns="91440" tIns="45720" rIns="91440" bIns="45720" anchor="ctr" anchorCtr="1" compatLnSpc="1"/>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2400" b="0" i="0" u="none" strike="noStrike" kern="1200" cap="none" spc="0" baseline="0">
              <a:solidFill>
                <a:srgbClr val="000000"/>
              </a:solidFill>
              <a:uFillTx/>
              <a:latin typeface="Tahoma" pitchFamily="34"/>
            </a:endParaRPr>
          </a:p>
        </p:txBody>
      </p:sp>
      <p:sp>
        <p:nvSpPr>
          <p:cNvPr id="8" name="Rectangle 8"/>
          <p:cNvSpPr/>
          <p:nvPr/>
        </p:nvSpPr>
        <p:spPr>
          <a:xfrm>
            <a:off x="442917" y="1781178"/>
            <a:ext cx="8226427" cy="31747"/>
          </a:xfrm>
          <a:prstGeom prst="rect">
            <a:avLst/>
          </a:prstGeom>
          <a:gradFill>
            <a:gsLst>
              <a:gs pos="0">
                <a:srgbClr val="1C1C1C"/>
              </a:gs>
              <a:gs pos="100000">
                <a:srgbClr val="FFFFFF"/>
              </a:gs>
            </a:gsLst>
            <a:lin ang="0"/>
          </a:gradFill>
          <a:ln>
            <a:noFill/>
            <a:prstDash val="solid"/>
          </a:ln>
        </p:spPr>
        <p:txBody>
          <a:bodyPr vert="horz" wrap="none" lIns="91440" tIns="45720" rIns="91440" bIns="45720" anchor="ctr" anchorCtr="1" compatLnSpc="1"/>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2400" b="0" i="0" u="none" strike="noStrike" kern="1200" cap="none" spc="0" baseline="0">
              <a:solidFill>
                <a:srgbClr val="000000"/>
              </a:solidFill>
              <a:uFillTx/>
              <a:latin typeface="Tahoma" pitchFamily="34"/>
            </a:endParaRPr>
          </a:p>
        </p:txBody>
      </p:sp>
      <p:sp>
        <p:nvSpPr>
          <p:cNvPr id="9" name="Rectangle 9"/>
          <p:cNvSpPr txBox="1">
            <a:spLocks noGrp="1"/>
          </p:cNvSpPr>
          <p:nvPr>
            <p:ph type="title"/>
          </p:nvPr>
        </p:nvSpPr>
        <p:spPr>
          <a:xfrm>
            <a:off x="1150936" y="214317"/>
            <a:ext cx="7793038" cy="1462089"/>
          </a:xfrm>
          <a:prstGeom prst="rect">
            <a:avLst/>
          </a:prstGeom>
          <a:noFill/>
          <a:ln>
            <a:noFill/>
          </a:ln>
        </p:spPr>
        <p:txBody>
          <a:bodyPr vert="horz" wrap="square" lIns="91440" tIns="45720" rIns="91440" bIns="45720" anchor="b" anchorCtr="0" compatLnSpc="1"/>
          <a:lstStyle/>
          <a:p>
            <a:pPr lvl="0"/>
            <a:r>
              <a:rPr lang="en-US"/>
              <a:t>Click to edit Master title style</a:t>
            </a:r>
          </a:p>
        </p:txBody>
      </p:sp>
      <p:sp>
        <p:nvSpPr>
          <p:cNvPr id="10" name="Rectangle 10"/>
          <p:cNvSpPr txBox="1">
            <a:spLocks noGrp="1"/>
          </p:cNvSpPr>
          <p:nvPr>
            <p:ph type="body" idx="1"/>
          </p:nvPr>
        </p:nvSpPr>
        <p:spPr>
          <a:xfrm>
            <a:off x="1182684" y="2017715"/>
            <a:ext cx="7772400" cy="4114800"/>
          </a:xfrm>
          <a:prstGeom prst="rect">
            <a:avLst/>
          </a:prstGeom>
          <a:noFill/>
          <a:ln>
            <a:noFill/>
          </a:ln>
        </p:spPr>
        <p:txBody>
          <a:bodyPr vert="horz" wrap="square" lIns="91440" tIns="45720" rIns="91440" bIns="45720" anchor="t" anchorCtr="0" compatLnSpc="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Rectangle 11"/>
          <p:cNvSpPr txBox="1">
            <a:spLocks noGrp="1"/>
          </p:cNvSpPr>
          <p:nvPr>
            <p:ph type="dt" sz="half" idx="2"/>
          </p:nvPr>
        </p:nvSpPr>
        <p:spPr>
          <a:xfrm>
            <a:off x="1162046" y="6243642"/>
            <a:ext cx="1904996" cy="457200"/>
          </a:xfrm>
          <a:prstGeom prst="rect">
            <a:avLst/>
          </a:prstGeom>
          <a:noFill/>
          <a:ln>
            <a:noFill/>
          </a:ln>
        </p:spPr>
        <p:txBody>
          <a:bodyPr vert="horz" wrap="square" lIns="91440" tIns="45720" rIns="91440" bIns="45720" anchor="b" anchorCtr="0" compatLnSpc="1"/>
          <a:lstStyle>
            <a:lvl1pPr marL="0" marR="0" lvl="0" indent="0" algn="l" defTabSz="914400" rtl="0" fontAlgn="auto" hangingPunct="1">
              <a:lnSpc>
                <a:spcPct val="100000"/>
              </a:lnSpc>
              <a:spcBef>
                <a:spcPts val="0"/>
              </a:spcBef>
              <a:spcAft>
                <a:spcPts val="0"/>
              </a:spcAft>
              <a:buNone/>
              <a:tabLst/>
              <a:defRPr lang="en-US" sz="1400" b="0" i="0" u="none" strike="noStrike" kern="1200" cap="none" spc="0" baseline="0">
                <a:solidFill>
                  <a:srgbClr val="000000"/>
                </a:solidFill>
                <a:uFillTx/>
                <a:latin typeface="Tahoma" pitchFamily="34"/>
              </a:defRPr>
            </a:lvl1pPr>
          </a:lstStyle>
          <a:p>
            <a:pPr lvl="0"/>
            <a:endParaRPr lang="en-US"/>
          </a:p>
        </p:txBody>
      </p:sp>
      <p:sp>
        <p:nvSpPr>
          <p:cNvPr id="12" name="Rectangle 12"/>
          <p:cNvSpPr txBox="1">
            <a:spLocks noGrp="1"/>
          </p:cNvSpPr>
          <p:nvPr>
            <p:ph type="ftr" sz="quarter" idx="3"/>
          </p:nvPr>
        </p:nvSpPr>
        <p:spPr>
          <a:xfrm>
            <a:off x="3657600" y="6243642"/>
            <a:ext cx="2895603" cy="457200"/>
          </a:xfrm>
          <a:prstGeom prst="rect">
            <a:avLst/>
          </a:prstGeom>
          <a:noFill/>
          <a:ln>
            <a:noFill/>
          </a:ln>
        </p:spPr>
        <p:txBody>
          <a:bodyPr vert="horz" wrap="square" lIns="91440" tIns="45720" rIns="91440" bIns="45720" anchor="b" anchorCtr="1" compatLnSpc="1"/>
          <a:lstStyle>
            <a:lvl1pPr marL="0" marR="0" lvl="0" indent="0" algn="ctr" defTabSz="914400" rtl="0" fontAlgn="auto" hangingPunct="1">
              <a:lnSpc>
                <a:spcPct val="100000"/>
              </a:lnSpc>
              <a:spcBef>
                <a:spcPts val="0"/>
              </a:spcBef>
              <a:spcAft>
                <a:spcPts val="0"/>
              </a:spcAft>
              <a:buNone/>
              <a:tabLst/>
              <a:defRPr lang="en-US" sz="1400" b="0" i="0" u="none" strike="noStrike" kern="1200" cap="none" spc="0" baseline="0">
                <a:solidFill>
                  <a:srgbClr val="000000"/>
                </a:solidFill>
                <a:uFillTx/>
                <a:latin typeface="Tahoma" pitchFamily="34"/>
              </a:defRPr>
            </a:lvl1pPr>
          </a:lstStyle>
          <a:p>
            <a:pPr lvl="0"/>
            <a:endParaRPr lang="en-US"/>
          </a:p>
        </p:txBody>
      </p:sp>
      <p:sp>
        <p:nvSpPr>
          <p:cNvPr id="13" name="Rectangle 13"/>
          <p:cNvSpPr txBox="1">
            <a:spLocks noGrp="1"/>
          </p:cNvSpPr>
          <p:nvPr>
            <p:ph type="sldNum" sz="quarter" idx="4"/>
          </p:nvPr>
        </p:nvSpPr>
        <p:spPr>
          <a:xfrm>
            <a:off x="7042151" y="6243642"/>
            <a:ext cx="1904996" cy="457200"/>
          </a:xfrm>
          <a:prstGeom prst="rect">
            <a:avLst/>
          </a:prstGeom>
          <a:noFill/>
          <a:ln>
            <a:noFill/>
          </a:ln>
        </p:spPr>
        <p:txBody>
          <a:bodyPr vert="horz" wrap="square" lIns="91440" tIns="45720" rIns="91440" bIns="45720" anchor="b" anchorCtr="0" compatLnSpc="1"/>
          <a:lstStyle>
            <a:lvl1pPr marL="0" marR="0" lvl="0" indent="0" algn="r" defTabSz="914400" rtl="0" fontAlgn="auto" hangingPunct="1">
              <a:lnSpc>
                <a:spcPct val="100000"/>
              </a:lnSpc>
              <a:spcBef>
                <a:spcPts val="0"/>
              </a:spcBef>
              <a:spcAft>
                <a:spcPts val="0"/>
              </a:spcAft>
              <a:buNone/>
              <a:tabLst/>
              <a:defRPr lang="en-US" sz="1400" b="0" i="0" u="none" strike="noStrike" kern="1200" cap="none" spc="0" baseline="0">
                <a:solidFill>
                  <a:srgbClr val="000000"/>
                </a:solidFill>
                <a:uFillTx/>
                <a:latin typeface="Tahoma" pitchFamily="34"/>
              </a:defRPr>
            </a:lvl1pPr>
          </a:lstStyle>
          <a:p>
            <a:pPr lvl="0"/>
            <a:fld id="{236D1788-D2E3-4357-A54B-ED8C46E24FD1}" type="slidenum">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spd="slow" p14:dur="2000"/>
    </mc:Choice>
    <mc:Fallback>
      <p:transition spd="slow"/>
    </mc:Fallback>
  </mc:AlternateContent>
  <p:txStyles>
    <p:titleStyle>
      <a:lvl1pPr marL="0" marR="0" lvl="0" indent="0" algn="l" defTabSz="914400" rtl="0" fontAlgn="auto" hangingPunct="1">
        <a:lnSpc>
          <a:spcPct val="100000"/>
        </a:lnSpc>
        <a:spcBef>
          <a:spcPts val="0"/>
        </a:spcBef>
        <a:spcAft>
          <a:spcPts val="0"/>
        </a:spcAft>
        <a:buNone/>
        <a:tabLst/>
        <a:defRPr lang="en-US" sz="4400" b="0" i="0" u="none" strike="noStrike" kern="0" cap="none" spc="0" baseline="0">
          <a:solidFill>
            <a:srgbClr val="333399"/>
          </a:solidFill>
          <a:uFillTx/>
          <a:latin typeface="Tahoma"/>
        </a:defRPr>
      </a:lvl1pPr>
    </p:titleStyle>
    <p:bodyStyle>
      <a:lvl1pPr marL="342900" marR="0" lvl="0" indent="-342900" algn="l" defTabSz="914400" rtl="0" fontAlgn="auto" hangingPunct="1">
        <a:lnSpc>
          <a:spcPct val="100000"/>
        </a:lnSpc>
        <a:spcBef>
          <a:spcPts val="800"/>
        </a:spcBef>
        <a:spcAft>
          <a:spcPts val="0"/>
        </a:spcAft>
        <a:buClr>
          <a:srgbClr val="3333CC"/>
        </a:buClr>
        <a:buSzPct val="60000"/>
        <a:buFont typeface="Wingdings" pitchFamily="2"/>
        <a:buChar char="n"/>
        <a:tabLst/>
        <a:defRPr lang="en-US" sz="3200" b="0" i="0" u="none" strike="noStrike" kern="0" cap="none" spc="0" baseline="0">
          <a:solidFill>
            <a:srgbClr val="000000"/>
          </a:solidFill>
          <a:uFillTx/>
          <a:latin typeface="Tahoma"/>
        </a:defRPr>
      </a:lvl1pPr>
      <a:lvl2pPr marL="742950" marR="0" lvl="1" indent="-285750" algn="l" defTabSz="914400" rtl="0" fontAlgn="auto" hangingPunct="1">
        <a:lnSpc>
          <a:spcPct val="100000"/>
        </a:lnSpc>
        <a:spcBef>
          <a:spcPts val="700"/>
        </a:spcBef>
        <a:spcAft>
          <a:spcPts val="0"/>
        </a:spcAft>
        <a:buClr>
          <a:srgbClr val="FF0000"/>
        </a:buClr>
        <a:buSzPct val="55000"/>
        <a:buFont typeface="Wingdings" pitchFamily="2"/>
        <a:buChar char="n"/>
        <a:tabLst/>
        <a:defRPr lang="en-US" sz="2800" b="0" i="0" u="none" strike="noStrike" kern="0" cap="none" spc="0" baseline="0">
          <a:solidFill>
            <a:srgbClr val="000000"/>
          </a:solidFill>
          <a:uFillTx/>
          <a:latin typeface="Tahoma"/>
        </a:defRPr>
      </a:lvl2pPr>
      <a:lvl3pPr marL="1143000" marR="0" lvl="2" indent="-228600" algn="l" defTabSz="914400" rtl="0" fontAlgn="auto" hangingPunct="1">
        <a:lnSpc>
          <a:spcPct val="100000"/>
        </a:lnSpc>
        <a:spcBef>
          <a:spcPts val="600"/>
        </a:spcBef>
        <a:spcAft>
          <a:spcPts val="0"/>
        </a:spcAft>
        <a:buClr>
          <a:srgbClr val="3333CC"/>
        </a:buClr>
        <a:buSzPct val="50000"/>
        <a:buFont typeface="Wingdings" pitchFamily="2"/>
        <a:buChar char="n"/>
        <a:tabLst/>
        <a:defRPr lang="en-US" sz="2400" b="0" i="0" u="none" strike="noStrike" kern="0" cap="none" spc="0" baseline="0">
          <a:solidFill>
            <a:srgbClr val="000000"/>
          </a:solidFill>
          <a:uFillTx/>
          <a:latin typeface="Tahoma"/>
        </a:defRPr>
      </a:lvl3pPr>
      <a:lvl4pPr marL="1600200" marR="0" lvl="3" indent="-228600" algn="l" defTabSz="914400" rtl="0" fontAlgn="auto" hangingPunct="1">
        <a:lnSpc>
          <a:spcPct val="100000"/>
        </a:lnSpc>
        <a:spcBef>
          <a:spcPts val="500"/>
        </a:spcBef>
        <a:spcAft>
          <a:spcPts val="0"/>
        </a:spcAft>
        <a:buClr>
          <a:srgbClr val="FFCF01"/>
        </a:buClr>
        <a:buSzPct val="55000"/>
        <a:buFont typeface="Wingdings" pitchFamily="2"/>
        <a:buChar char="n"/>
        <a:tabLst/>
        <a:defRPr lang="en-US" sz="2000" b="0" i="0" u="none" strike="noStrike" kern="0" cap="none" spc="0" baseline="0">
          <a:solidFill>
            <a:srgbClr val="000000"/>
          </a:solidFill>
          <a:uFillTx/>
          <a:latin typeface="Tahoma"/>
        </a:defRPr>
      </a:lvl4pPr>
      <a:lvl5pPr marL="2057400" marR="0" lvl="4" indent="-228600" algn="l" defTabSz="914400" rtl="0" fontAlgn="auto" hangingPunct="1">
        <a:lnSpc>
          <a:spcPct val="100000"/>
        </a:lnSpc>
        <a:spcBef>
          <a:spcPts val="500"/>
        </a:spcBef>
        <a:spcAft>
          <a:spcPts val="0"/>
        </a:spcAft>
        <a:buClr>
          <a:srgbClr val="00E4A8"/>
        </a:buClr>
        <a:buSzPct val="50000"/>
        <a:buFont typeface="Wingdings" pitchFamily="2"/>
        <a:buChar char="n"/>
        <a:tabLst/>
        <a:defRPr lang="en-US" sz="2000" b="0" i="0" u="none" strike="noStrike" kern="0" cap="none" spc="0" baseline="0">
          <a:solidFill>
            <a:srgbClr val="000000"/>
          </a:solidFill>
          <a:uFillTx/>
          <a:latin typeface="Tahoma"/>
        </a:defRPr>
      </a:lvl5pPr>
    </p:bodyStyle>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Rectangle 2"/>
          <p:cNvSpPr txBox="1">
            <a:spLocks noGrp="1"/>
          </p:cNvSpPr>
          <p:nvPr>
            <p:ph type="ctrTitle"/>
          </p:nvPr>
        </p:nvSpPr>
        <p:spPr>
          <a:xfrm>
            <a:off x="381003" y="609603"/>
            <a:ext cx="8762996" cy="1371600"/>
          </a:xfrm>
        </p:spPr>
        <p:txBody>
          <a:bodyPr anchorCtr="1"/>
          <a:lstStyle/>
          <a:p>
            <a:pPr lvl="0" algn="ctr"/>
            <a:r>
              <a:rPr lang="en-US" sz="2400" b="1">
                <a:effectLst>
                  <a:outerShdw dist="38096" dir="2700000">
                    <a:srgbClr val="C0C0C0"/>
                  </a:outerShdw>
                </a:effectLst>
                <a:latin typeface="Calibri"/>
              </a:rPr>
              <a:t>As Strategic and Corporate Activist  </a:t>
            </a:r>
            <a:br>
              <a:rPr lang="en-US" sz="2400" b="1">
                <a:effectLst>
                  <a:outerShdw dist="38096" dir="2700000">
                    <a:srgbClr val="C0C0C0"/>
                  </a:outerShdw>
                </a:effectLst>
                <a:latin typeface="Calibri"/>
              </a:rPr>
            </a:br>
            <a:r>
              <a:rPr lang="en-US" sz="2400" b="1">
                <a:effectLst>
                  <a:outerShdw dist="38096" dir="2700000">
                    <a:srgbClr val="C0C0C0"/>
                  </a:outerShdw>
                </a:effectLst>
                <a:latin typeface="Calibri"/>
              </a:rPr>
              <a:t>We Valufacture and provide LIFE logical, intellectual, financial and emotional capital to PLC’s</a:t>
            </a:r>
            <a:endParaRPr lang="en-US" sz="2400" b="1">
              <a:solidFill>
                <a:srgbClr val="000000"/>
              </a:solidFill>
              <a:latin typeface="Calibri"/>
            </a:endParaRPr>
          </a:p>
        </p:txBody>
      </p:sp>
      <p:sp>
        <p:nvSpPr>
          <p:cNvPr id="3" name="Rectangle 3"/>
          <p:cNvSpPr txBox="1">
            <a:spLocks noGrp="1"/>
          </p:cNvSpPr>
          <p:nvPr>
            <p:ph type="subTitle" idx="1"/>
          </p:nvPr>
        </p:nvSpPr>
        <p:spPr>
          <a:xfrm>
            <a:off x="304796" y="3352803"/>
            <a:ext cx="8229600" cy="2438393"/>
          </a:xfrm>
        </p:spPr>
        <p:txBody>
          <a:bodyPr/>
          <a:lstStyle/>
          <a:p>
            <a:pPr lvl="0">
              <a:spcBef>
                <a:spcPts val="600"/>
              </a:spcBef>
            </a:pPr>
            <a:r>
              <a:rPr lang="en-US" sz="1600" b="1">
                <a:latin typeface="Calibri"/>
              </a:rPr>
              <a:t>As anew entrant playing a role of corporate activist with Social entrepreneurial mindset we will participate in PLC’s by strengthening the position of these stakeholders as value adding catalyst in  following sequence of importance. In our model customers is paramount and investors are the tail end. Investors money is worth 1% in the bank unless the four work smf operate together to create Ecotomic values.</a:t>
            </a:r>
          </a:p>
          <a:p>
            <a:pPr marL="342900" lvl="0" indent="-342900">
              <a:spcBef>
                <a:spcPts val="600"/>
              </a:spcBef>
            </a:pPr>
            <a:r>
              <a:rPr lang="en-US" sz="1600" b="1">
                <a:latin typeface="Calibri"/>
              </a:rPr>
              <a:t>1. Customers – 2 employees –3. suppliers – 4. Management – 5. Investors  -</a:t>
            </a:r>
          </a:p>
          <a:p>
            <a:pPr lvl="0">
              <a:spcBef>
                <a:spcPts val="600"/>
              </a:spcBef>
            </a:pPr>
            <a:endParaRPr lang="en-US" sz="2400">
              <a:latin typeface="Impact" pitchFamily="34"/>
            </a:endParaRPr>
          </a:p>
          <a:p>
            <a:pPr lvl="0">
              <a:spcBef>
                <a:spcPts val="600"/>
              </a:spcBef>
            </a:pPr>
            <a:endParaRPr lang="en-US" sz="2400">
              <a:latin typeface="Impact" pitchFamily="34"/>
            </a:endParaRPr>
          </a:p>
          <a:p>
            <a:pPr lvl="0">
              <a:spcBef>
                <a:spcPts val="600"/>
              </a:spcBef>
            </a:pPr>
            <a:endParaRPr lang="en-US" sz="2400">
              <a:latin typeface="Impact" pitchFamily="34"/>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Slide10">
    <p:spTree>
      <p:nvGrpSpPr>
        <p:cNvPr id="1" name=""/>
        <p:cNvGrpSpPr/>
        <p:nvPr/>
      </p:nvGrpSpPr>
      <p:grpSpPr>
        <a:xfrm>
          <a:off x="0" y="0"/>
          <a:ext cx="0" cy="0"/>
          <a:chOff x="0" y="0"/>
          <a:chExt cx="0" cy="0"/>
        </a:xfrm>
      </p:grpSpPr>
      <p:sp>
        <p:nvSpPr>
          <p:cNvPr id="2" name="Rectangle 3"/>
          <p:cNvSpPr txBox="1">
            <a:spLocks noGrp="1"/>
          </p:cNvSpPr>
          <p:nvPr>
            <p:ph idx="1"/>
          </p:nvPr>
        </p:nvSpPr>
        <p:spPr>
          <a:xfrm>
            <a:off x="685800" y="1981203"/>
            <a:ext cx="8153403" cy="4495803"/>
          </a:xfrm>
        </p:spPr>
        <p:txBody>
          <a:bodyPr/>
          <a:lstStyle/>
          <a:p>
            <a:pPr lvl="0">
              <a:lnSpc>
                <a:spcPct val="80000"/>
              </a:lnSpc>
              <a:spcBef>
                <a:spcPts val="500"/>
              </a:spcBef>
              <a:buNone/>
            </a:pPr>
            <a:r>
              <a:rPr lang="en-US" sz="2000" b="1"/>
              <a:t>Why We Are Unique :-</a:t>
            </a:r>
          </a:p>
          <a:p>
            <a:pPr lvl="0">
              <a:lnSpc>
                <a:spcPct val="80000"/>
              </a:lnSpc>
              <a:spcBef>
                <a:spcPts val="500"/>
              </a:spcBef>
              <a:buNone/>
            </a:pPr>
            <a:endParaRPr lang="en-US" sz="2000" b="1"/>
          </a:p>
          <a:p>
            <a:pPr lvl="0">
              <a:lnSpc>
                <a:spcPct val="80000"/>
              </a:lnSpc>
              <a:spcBef>
                <a:spcPts val="500"/>
              </a:spcBef>
            </a:pPr>
            <a:r>
              <a:rPr lang="en-US" sz="2000"/>
              <a:t>We offers this unique “win-win” situation based upon  effective use of our mentoring to improve wealth.</a:t>
            </a:r>
          </a:p>
          <a:p>
            <a:pPr lvl="0">
              <a:lnSpc>
                <a:spcPct val="80000"/>
              </a:lnSpc>
              <a:spcBef>
                <a:spcPts val="500"/>
              </a:spcBef>
            </a:pPr>
            <a:r>
              <a:rPr lang="en-US" sz="2000"/>
              <a:t>We participate with our program and investment as partners in progress……</a:t>
            </a:r>
          </a:p>
          <a:p>
            <a:pPr lvl="0">
              <a:lnSpc>
                <a:spcPct val="80000"/>
              </a:lnSpc>
              <a:spcBef>
                <a:spcPts val="500"/>
              </a:spcBef>
            </a:pPr>
            <a:r>
              <a:rPr lang="en-US" sz="2000"/>
              <a:t>Our compensation is based on the philosophy and practice to perform, produce and profit in the new wealth created. We take long-term warrants, discounted stocks, options and no cash retainer ship.</a:t>
            </a:r>
          </a:p>
          <a:p>
            <a:pPr lvl="0">
              <a:lnSpc>
                <a:spcPct val="80000"/>
              </a:lnSpc>
              <a:spcBef>
                <a:spcPts val="500"/>
              </a:spcBef>
            </a:pPr>
            <a:r>
              <a:rPr lang="en-US" sz="2000"/>
              <a:t>We donot cost the company a dime…..the capital market pays us through long-term warrants, discounted stocks, options and value through increase in share value.</a:t>
            </a:r>
          </a:p>
          <a:p>
            <a:pPr lvl="0">
              <a:lnSpc>
                <a:spcPct val="80000"/>
              </a:lnSpc>
              <a:spcBef>
                <a:spcPts val="500"/>
              </a:spcBef>
            </a:pPr>
            <a:r>
              <a:rPr lang="en-US" sz="2000">
                <a:solidFill>
                  <a:srgbClr val="1C1C1C"/>
                </a:solidFill>
              </a:rPr>
              <a:t>We Valufacture wealth creation for all stakeholders with focus to identify intrinsic values, the success of our service.</a:t>
            </a:r>
          </a:p>
          <a:p>
            <a:pPr lvl="0">
              <a:lnSpc>
                <a:spcPct val="80000"/>
              </a:lnSpc>
              <a:spcBef>
                <a:spcPts val="500"/>
              </a:spcBef>
            </a:pPr>
            <a:r>
              <a:rPr lang="en-US" sz="2000"/>
              <a:t>We bring necessary capital resources to valufacture opportunities</a:t>
            </a:r>
          </a:p>
          <a:p>
            <a:pPr lvl="0">
              <a:lnSpc>
                <a:spcPct val="80000"/>
              </a:lnSpc>
              <a:spcBef>
                <a:spcPts val="500"/>
              </a:spcBef>
            </a:pPr>
            <a:endParaRPr lang="en-US" sz="2000"/>
          </a:p>
          <a:p>
            <a:pPr lvl="0">
              <a:lnSpc>
                <a:spcPct val="80000"/>
              </a:lnSpc>
              <a:spcBef>
                <a:spcPts val="400"/>
              </a:spcBef>
              <a:buNone/>
            </a:pPr>
            <a:endParaRPr lang="en-US" sz="1800"/>
          </a:p>
          <a:p>
            <a:pPr lvl="0">
              <a:lnSpc>
                <a:spcPct val="80000"/>
              </a:lnSpc>
              <a:spcBef>
                <a:spcPts val="700"/>
              </a:spcBef>
              <a:buNone/>
            </a:pPr>
            <a:endParaRPr lang="en-US" sz="2800"/>
          </a:p>
        </p:txBody>
      </p:sp>
      <p:sp>
        <p:nvSpPr>
          <p:cNvPr id="3" name="Rectangle 4"/>
          <p:cNvSpPr txBox="1">
            <a:spLocks noGrp="1"/>
          </p:cNvSpPr>
          <p:nvPr>
            <p:ph type="title"/>
          </p:nvPr>
        </p:nvSpPr>
        <p:spPr/>
        <p:txBody>
          <a:bodyPr/>
          <a:lstStyle/>
          <a:p>
            <a:pPr lvl="0"/>
            <a:r>
              <a:rPr lang="en-US" sz="3200">
                <a:solidFill>
                  <a:srgbClr val="000000"/>
                </a:solidFill>
                <a:latin typeface="Impact" pitchFamily="34"/>
              </a:rPr>
              <a:t>We Valufacture Public Listed Companies</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name="Slide11">
    <p:spTree>
      <p:nvGrpSpPr>
        <p:cNvPr id="1" name=""/>
        <p:cNvGrpSpPr/>
        <p:nvPr/>
      </p:nvGrpSpPr>
      <p:grpSpPr>
        <a:xfrm>
          <a:off x="0" y="0"/>
          <a:ext cx="0" cy="0"/>
          <a:chOff x="0" y="0"/>
          <a:chExt cx="0" cy="0"/>
        </a:xfrm>
      </p:grpSpPr>
      <p:sp>
        <p:nvSpPr>
          <p:cNvPr id="2" name="Rectangle 3"/>
          <p:cNvSpPr txBox="1">
            <a:spLocks noGrp="1"/>
          </p:cNvSpPr>
          <p:nvPr>
            <p:ph idx="1"/>
          </p:nvPr>
        </p:nvSpPr>
        <p:spPr>
          <a:xfrm>
            <a:off x="761996" y="1981203"/>
            <a:ext cx="7772400" cy="4114800"/>
          </a:xfrm>
        </p:spPr>
        <p:txBody>
          <a:bodyPr/>
          <a:lstStyle/>
          <a:p>
            <a:pPr lvl="0">
              <a:spcBef>
                <a:spcPts val="500"/>
              </a:spcBef>
              <a:buNone/>
            </a:pPr>
            <a:r>
              <a:rPr lang="en-US" sz="2000" b="1"/>
              <a:t>Why We Are Unique :-</a:t>
            </a:r>
          </a:p>
          <a:p>
            <a:pPr lvl="0">
              <a:spcBef>
                <a:spcPts val="500"/>
              </a:spcBef>
            </a:pPr>
            <a:r>
              <a:rPr lang="en-US" sz="2000">
                <a:solidFill>
                  <a:srgbClr val="1C1C1C"/>
                </a:solidFill>
              </a:rPr>
              <a:t>For Global expansion plans we Valufacture management with practical strategies, provide matured wisdom, experienced vision to identify opportunities, attract resources, suggest value added customized services, provide in-depth knowledge for innovative business architecture and application on law of abundance to save time and share rewards to enhance shareholders value.</a:t>
            </a:r>
          </a:p>
        </p:txBody>
      </p:sp>
      <p:sp>
        <p:nvSpPr>
          <p:cNvPr id="3" name="Rectangle 4"/>
          <p:cNvSpPr txBox="1">
            <a:spLocks noGrp="1"/>
          </p:cNvSpPr>
          <p:nvPr>
            <p:ph type="title"/>
          </p:nvPr>
        </p:nvSpPr>
        <p:spPr/>
        <p:txBody>
          <a:bodyPr/>
          <a:lstStyle/>
          <a:p>
            <a:pPr lvl="0"/>
            <a:r>
              <a:rPr lang="en-US" sz="3200">
                <a:solidFill>
                  <a:srgbClr val="000000"/>
                </a:solidFill>
                <a:latin typeface="Impact" pitchFamily="34"/>
              </a:rPr>
              <a:t>We Valufacture Public Listed Companies</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name="Slide12">
    <p:spTree>
      <p:nvGrpSpPr>
        <p:cNvPr id="1" name=""/>
        <p:cNvGrpSpPr/>
        <p:nvPr/>
      </p:nvGrpSpPr>
      <p:grpSpPr>
        <a:xfrm>
          <a:off x="0" y="0"/>
          <a:ext cx="0" cy="0"/>
          <a:chOff x="0" y="0"/>
          <a:chExt cx="0" cy="0"/>
        </a:xfrm>
      </p:grpSpPr>
      <p:sp>
        <p:nvSpPr>
          <p:cNvPr id="2" name="Rectangle 2"/>
          <p:cNvSpPr txBox="1">
            <a:spLocks noGrp="1"/>
          </p:cNvSpPr>
          <p:nvPr>
            <p:ph type="title"/>
          </p:nvPr>
        </p:nvSpPr>
        <p:spPr>
          <a:xfrm>
            <a:off x="990596" y="685800"/>
            <a:ext cx="7793038" cy="1676396"/>
          </a:xfrm>
        </p:spPr>
        <p:txBody>
          <a:bodyPr/>
          <a:lstStyle/>
          <a:p>
            <a:pPr lvl="0"/>
            <a:r>
              <a:rPr lang="en-US" sz="4000">
                <a:solidFill>
                  <a:srgbClr val="000000"/>
                </a:solidFill>
                <a:latin typeface="Impact" pitchFamily="34"/>
              </a:rPr>
              <a:t>We Valufacture Public Listed Companies</a:t>
            </a:r>
            <a:br>
              <a:rPr lang="en-US" sz="4000">
                <a:solidFill>
                  <a:srgbClr val="000000"/>
                </a:solidFill>
                <a:latin typeface="Impact" pitchFamily="34"/>
              </a:rPr>
            </a:br>
            <a:r>
              <a:rPr lang="en-US" sz="4000">
                <a:solidFill>
                  <a:srgbClr val="000000"/>
                </a:solidFill>
                <a:latin typeface="Impact" pitchFamily="34"/>
              </a:rPr>
              <a:t> </a:t>
            </a:r>
            <a:r>
              <a:rPr lang="en-US" sz="2400">
                <a:solidFill>
                  <a:srgbClr val="000000"/>
                </a:solidFill>
                <a:latin typeface="Impact" pitchFamily="34"/>
              </a:rPr>
              <a:t>Welcome clients in these industries</a:t>
            </a:r>
          </a:p>
        </p:txBody>
      </p:sp>
      <p:sp>
        <p:nvSpPr>
          <p:cNvPr id="3" name="Rectangle 3"/>
          <p:cNvSpPr txBox="1">
            <a:spLocks noGrp="1"/>
          </p:cNvSpPr>
          <p:nvPr>
            <p:ph idx="1"/>
          </p:nvPr>
        </p:nvSpPr>
        <p:spPr>
          <a:xfrm>
            <a:off x="838203" y="2362196"/>
            <a:ext cx="7772400" cy="3733796"/>
          </a:xfrm>
        </p:spPr>
        <p:txBody>
          <a:bodyPr/>
          <a:lstStyle/>
          <a:p>
            <a:pPr lvl="0">
              <a:spcBef>
                <a:spcPts val="500"/>
              </a:spcBef>
              <a:buNone/>
            </a:pPr>
            <a:endParaRPr lang="en-US" sz="2000"/>
          </a:p>
          <a:p>
            <a:pPr lvl="0">
              <a:spcBef>
                <a:spcPts val="500"/>
              </a:spcBef>
              <a:buNone/>
            </a:pPr>
            <a:endParaRPr lang="en-US" sz="2000"/>
          </a:p>
        </p:txBody>
      </p:sp>
      <p:sp>
        <p:nvSpPr>
          <p:cNvPr id="4" name="Rectangle 4"/>
          <p:cNvSpPr/>
          <p:nvPr/>
        </p:nvSpPr>
        <p:spPr>
          <a:xfrm>
            <a:off x="304796" y="2590796"/>
            <a:ext cx="4787898" cy="3736979"/>
          </a:xfrm>
          <a:prstGeom prst="rect">
            <a:avLst/>
          </a:prstGeom>
          <a:noFill/>
          <a:ln>
            <a:noFill/>
            <a:prstDash val="solid"/>
          </a:ln>
        </p:spPr>
        <p:txBody>
          <a:bodyPr vert="horz" wrap="square" lIns="91440" tIns="45720" rIns="91440" bIns="45720" anchor="t" anchorCtr="0" compatLnSpc="1"/>
          <a:lstStyle/>
          <a:p>
            <a:pPr marL="342900" marR="0" lvl="0" indent="-342900" algn="l" defTabSz="914400" rtl="0" fontAlgn="auto" hangingPunct="1">
              <a:lnSpc>
                <a:spcPct val="90000"/>
              </a:lnSpc>
              <a:spcBef>
                <a:spcPts val="500"/>
              </a:spcBef>
              <a:spcAft>
                <a:spcPts val="0"/>
              </a:spcAft>
              <a:buClr>
                <a:srgbClr val="3333CC"/>
              </a:buClr>
              <a:buSzPct val="60000"/>
              <a:buFont typeface="Wingdings" pitchFamily="2"/>
              <a:buChar char="n"/>
              <a:tabLst/>
              <a:defRPr sz="1800" b="0" i="0" u="none" strike="noStrike" kern="0" cap="none" spc="0" baseline="0">
                <a:solidFill>
                  <a:srgbClr val="000000"/>
                </a:solidFill>
                <a:uFillTx/>
              </a:defRPr>
            </a:pPr>
            <a:r>
              <a:rPr lang="en-US" sz="2000" b="1" i="0" u="none" strike="noStrike" kern="1200" cap="none" spc="0" baseline="0">
                <a:solidFill>
                  <a:srgbClr val="1C1C1C"/>
                </a:solidFill>
                <a:uFillTx/>
                <a:latin typeface="Tahoma" pitchFamily="34"/>
              </a:rPr>
              <a:t>Retail General-Special</a:t>
            </a:r>
          </a:p>
          <a:p>
            <a:pPr marL="342900" marR="0" lvl="0" indent="-342900" algn="l" defTabSz="914400" rtl="0" fontAlgn="auto" hangingPunct="1">
              <a:lnSpc>
                <a:spcPct val="90000"/>
              </a:lnSpc>
              <a:spcBef>
                <a:spcPts val="500"/>
              </a:spcBef>
              <a:spcAft>
                <a:spcPts val="0"/>
              </a:spcAft>
              <a:buClr>
                <a:srgbClr val="3333CC"/>
              </a:buClr>
              <a:buSzPct val="60000"/>
              <a:buFont typeface="Wingdings" pitchFamily="2"/>
              <a:buChar char="n"/>
              <a:tabLst/>
              <a:defRPr sz="1800" b="0" i="0" u="none" strike="noStrike" kern="0" cap="none" spc="0" baseline="0">
                <a:solidFill>
                  <a:srgbClr val="000000"/>
                </a:solidFill>
                <a:uFillTx/>
              </a:defRPr>
            </a:pPr>
            <a:r>
              <a:rPr lang="en-US" sz="2000" b="1" i="0" u="none" strike="noStrike" kern="1200" cap="none" spc="0" baseline="0">
                <a:solidFill>
                  <a:srgbClr val="1C1C1C"/>
                </a:solidFill>
                <a:uFillTx/>
                <a:latin typeface="Tahoma" pitchFamily="34"/>
              </a:rPr>
              <a:t>Leisure-Resorts-Hospitality</a:t>
            </a:r>
          </a:p>
          <a:p>
            <a:pPr marL="342900" marR="0" lvl="0" indent="-342900" algn="l" defTabSz="914400" rtl="0" fontAlgn="auto" hangingPunct="1">
              <a:lnSpc>
                <a:spcPct val="90000"/>
              </a:lnSpc>
              <a:spcBef>
                <a:spcPts val="500"/>
              </a:spcBef>
              <a:spcAft>
                <a:spcPts val="0"/>
              </a:spcAft>
              <a:buClr>
                <a:srgbClr val="3333CC"/>
              </a:buClr>
              <a:buSzPct val="60000"/>
              <a:buFont typeface="Wingdings" pitchFamily="2"/>
              <a:buChar char="n"/>
              <a:tabLst/>
              <a:defRPr sz="1800" b="0" i="0" u="none" strike="noStrike" kern="0" cap="none" spc="0" baseline="0">
                <a:solidFill>
                  <a:srgbClr val="000000"/>
                </a:solidFill>
                <a:uFillTx/>
              </a:defRPr>
            </a:pPr>
            <a:r>
              <a:rPr lang="en-US" sz="2000" b="1" i="0" u="none" strike="noStrike" kern="1200" cap="none" spc="0" baseline="0">
                <a:solidFill>
                  <a:srgbClr val="1C1C1C"/>
                </a:solidFill>
                <a:uFillTx/>
                <a:latin typeface="Tahoma" pitchFamily="34"/>
              </a:rPr>
              <a:t>Restaurants</a:t>
            </a:r>
          </a:p>
          <a:p>
            <a:pPr marL="342900" marR="0" lvl="0" indent="-342900" algn="l" defTabSz="914400" rtl="0" fontAlgn="auto" hangingPunct="1">
              <a:lnSpc>
                <a:spcPct val="90000"/>
              </a:lnSpc>
              <a:spcBef>
                <a:spcPts val="500"/>
              </a:spcBef>
              <a:spcAft>
                <a:spcPts val="0"/>
              </a:spcAft>
              <a:buClr>
                <a:srgbClr val="3333CC"/>
              </a:buClr>
              <a:buSzPct val="60000"/>
              <a:buFont typeface="Wingdings" pitchFamily="2"/>
              <a:buChar char="n"/>
              <a:tabLst/>
              <a:defRPr sz="1800" b="0" i="0" u="none" strike="noStrike" kern="0" cap="none" spc="0" baseline="0">
                <a:solidFill>
                  <a:srgbClr val="000000"/>
                </a:solidFill>
                <a:uFillTx/>
              </a:defRPr>
            </a:pPr>
            <a:r>
              <a:rPr lang="en-US" sz="2000" b="1" i="0" u="none" strike="noStrike" kern="1200" cap="none" spc="0" baseline="0">
                <a:solidFill>
                  <a:srgbClr val="1C1C1C"/>
                </a:solidFill>
                <a:uFillTx/>
                <a:latin typeface="Tahoma" pitchFamily="34"/>
              </a:rPr>
              <a:t>Financial Services</a:t>
            </a:r>
          </a:p>
          <a:p>
            <a:pPr marL="342900" marR="0" lvl="0" indent="-342900" algn="l" defTabSz="914400" rtl="0" fontAlgn="auto" hangingPunct="1">
              <a:lnSpc>
                <a:spcPct val="90000"/>
              </a:lnSpc>
              <a:spcBef>
                <a:spcPts val="500"/>
              </a:spcBef>
              <a:spcAft>
                <a:spcPts val="0"/>
              </a:spcAft>
              <a:buClr>
                <a:srgbClr val="3333CC"/>
              </a:buClr>
              <a:buSzPct val="60000"/>
              <a:buFont typeface="Wingdings" pitchFamily="2"/>
              <a:buChar char="n"/>
              <a:tabLst/>
              <a:defRPr sz="1800" b="0" i="0" u="none" strike="noStrike" kern="0" cap="none" spc="0" baseline="0">
                <a:solidFill>
                  <a:srgbClr val="000000"/>
                </a:solidFill>
                <a:uFillTx/>
              </a:defRPr>
            </a:pPr>
            <a:r>
              <a:rPr lang="en-US" sz="2000" b="1" i="0" u="none" strike="noStrike" kern="1200" cap="none" spc="0" baseline="0">
                <a:solidFill>
                  <a:srgbClr val="1C1C1C"/>
                </a:solidFill>
                <a:uFillTx/>
                <a:latin typeface="Tahoma" pitchFamily="34"/>
              </a:rPr>
              <a:t>Real Estate-</a:t>
            </a:r>
          </a:p>
          <a:p>
            <a:pPr marL="342900" marR="0" lvl="0" indent="-342900" algn="l" defTabSz="914400" rtl="0" fontAlgn="auto" hangingPunct="1">
              <a:lnSpc>
                <a:spcPct val="90000"/>
              </a:lnSpc>
              <a:spcBef>
                <a:spcPts val="500"/>
              </a:spcBef>
              <a:spcAft>
                <a:spcPts val="0"/>
              </a:spcAft>
              <a:buClr>
                <a:srgbClr val="3333CC"/>
              </a:buClr>
              <a:buSzPct val="60000"/>
              <a:buFont typeface="Wingdings" pitchFamily="2"/>
              <a:buChar char="n"/>
              <a:tabLst/>
              <a:defRPr sz="1800" b="0" i="0" u="none" strike="noStrike" kern="0" cap="none" spc="0" baseline="0">
                <a:solidFill>
                  <a:srgbClr val="000000"/>
                </a:solidFill>
                <a:uFillTx/>
              </a:defRPr>
            </a:pPr>
            <a:r>
              <a:rPr lang="en-US" sz="2000" b="1" i="0" u="none" strike="noStrike" kern="1200" cap="none" spc="0" baseline="0">
                <a:solidFill>
                  <a:srgbClr val="1C1C1C"/>
                </a:solidFill>
                <a:uFillTx/>
                <a:latin typeface="Tahoma" pitchFamily="34"/>
              </a:rPr>
              <a:t>Construction</a:t>
            </a:r>
          </a:p>
          <a:p>
            <a:pPr marL="342900" marR="0" lvl="0" indent="-342900" algn="l" defTabSz="914400" rtl="0" fontAlgn="auto" hangingPunct="1">
              <a:lnSpc>
                <a:spcPct val="90000"/>
              </a:lnSpc>
              <a:spcBef>
                <a:spcPts val="500"/>
              </a:spcBef>
              <a:spcAft>
                <a:spcPts val="0"/>
              </a:spcAft>
              <a:buClr>
                <a:srgbClr val="3333CC"/>
              </a:buClr>
              <a:buSzPct val="60000"/>
              <a:buFont typeface="Wingdings" pitchFamily="2"/>
              <a:buChar char="n"/>
              <a:tabLst/>
              <a:defRPr sz="1800" b="0" i="0" u="none" strike="noStrike" kern="0" cap="none" spc="0" baseline="0">
                <a:solidFill>
                  <a:srgbClr val="000000"/>
                </a:solidFill>
                <a:uFillTx/>
              </a:defRPr>
            </a:pPr>
            <a:r>
              <a:rPr lang="en-US" sz="2000" b="1" i="0" u="none" strike="noStrike" kern="1200" cap="none" spc="0" baseline="0">
                <a:solidFill>
                  <a:srgbClr val="1C1C1C"/>
                </a:solidFill>
                <a:uFillTx/>
                <a:latin typeface="Tahoma" pitchFamily="34"/>
              </a:rPr>
              <a:t>Publishing-ebooks-pdf</a:t>
            </a:r>
          </a:p>
          <a:p>
            <a:pPr marL="342900" marR="0" lvl="0" indent="-342900" algn="l" defTabSz="914400" rtl="0" fontAlgn="auto" hangingPunct="1">
              <a:lnSpc>
                <a:spcPct val="90000"/>
              </a:lnSpc>
              <a:spcBef>
                <a:spcPts val="500"/>
              </a:spcBef>
              <a:spcAft>
                <a:spcPts val="0"/>
              </a:spcAft>
              <a:buClr>
                <a:srgbClr val="3333CC"/>
              </a:buClr>
              <a:buSzPct val="60000"/>
              <a:buFont typeface="Wingdings" pitchFamily="2"/>
              <a:buChar char="n"/>
              <a:tabLst/>
              <a:defRPr sz="1800" b="0" i="0" u="none" strike="noStrike" kern="0" cap="none" spc="0" baseline="0">
                <a:solidFill>
                  <a:srgbClr val="000000"/>
                </a:solidFill>
                <a:uFillTx/>
              </a:defRPr>
            </a:pPr>
            <a:r>
              <a:rPr lang="en-US" sz="2000" b="1" i="0" u="none" strike="noStrike" kern="1200" cap="none" spc="0" baseline="0">
                <a:solidFill>
                  <a:srgbClr val="1C1C1C"/>
                </a:solidFill>
                <a:uFillTx/>
                <a:latin typeface="Tahoma" pitchFamily="34"/>
              </a:rPr>
              <a:t>Architecture-Engineering</a:t>
            </a:r>
          </a:p>
          <a:p>
            <a:pPr marL="342900" marR="0" lvl="0" indent="-342900" algn="l" defTabSz="914400" rtl="0" fontAlgn="auto" hangingPunct="1">
              <a:lnSpc>
                <a:spcPct val="90000"/>
              </a:lnSpc>
              <a:spcBef>
                <a:spcPts val="500"/>
              </a:spcBef>
              <a:spcAft>
                <a:spcPts val="0"/>
              </a:spcAft>
              <a:buClr>
                <a:srgbClr val="3333CC"/>
              </a:buClr>
              <a:buSzPct val="60000"/>
              <a:buFont typeface="Wingdings" pitchFamily="2"/>
              <a:buChar char="n"/>
              <a:tabLst/>
              <a:defRPr sz="1800" b="0" i="0" u="none" strike="noStrike" kern="0" cap="none" spc="0" baseline="0">
                <a:solidFill>
                  <a:srgbClr val="000000"/>
                </a:solidFill>
                <a:uFillTx/>
              </a:defRPr>
            </a:pPr>
            <a:r>
              <a:rPr lang="en-US" sz="2000" b="1" i="0" u="none" strike="noStrike" kern="1200" cap="none" spc="0" baseline="0">
                <a:solidFill>
                  <a:srgbClr val="1C1C1C"/>
                </a:solidFill>
                <a:uFillTx/>
                <a:latin typeface="Tahoma" pitchFamily="34"/>
              </a:rPr>
              <a:t>Business-Professional Services</a:t>
            </a:r>
          </a:p>
          <a:p>
            <a:pPr marL="342900" marR="0" lvl="0" indent="-342900" algn="l" defTabSz="914400" rtl="0" fontAlgn="auto" hangingPunct="1">
              <a:lnSpc>
                <a:spcPct val="90000"/>
              </a:lnSpc>
              <a:spcBef>
                <a:spcPts val="500"/>
              </a:spcBef>
              <a:spcAft>
                <a:spcPts val="0"/>
              </a:spcAft>
              <a:buClr>
                <a:srgbClr val="3333CC"/>
              </a:buClr>
              <a:buSzPct val="60000"/>
              <a:buFont typeface="Wingdings" pitchFamily="2"/>
              <a:buChar char="n"/>
              <a:tabLst/>
              <a:defRPr sz="1800" b="0" i="0" u="none" strike="noStrike" kern="0" cap="none" spc="0" baseline="0">
                <a:solidFill>
                  <a:srgbClr val="000000"/>
                </a:solidFill>
                <a:uFillTx/>
              </a:defRPr>
            </a:pPr>
            <a:r>
              <a:rPr lang="en-US" sz="2000" b="1" i="0" u="none" strike="noStrike" kern="1200" cap="none" spc="0" baseline="0">
                <a:solidFill>
                  <a:srgbClr val="1C1C1C"/>
                </a:solidFill>
                <a:uFillTx/>
                <a:latin typeface="Tahoma" pitchFamily="34"/>
              </a:rPr>
              <a:t>E-commerce</a:t>
            </a:r>
          </a:p>
          <a:p>
            <a:pPr marL="342900" marR="0" lvl="0" indent="-342900" algn="l" defTabSz="914400" rtl="0" fontAlgn="auto" hangingPunct="1">
              <a:lnSpc>
                <a:spcPct val="90000"/>
              </a:lnSpc>
              <a:spcBef>
                <a:spcPts val="500"/>
              </a:spcBef>
              <a:spcAft>
                <a:spcPts val="0"/>
              </a:spcAft>
              <a:buNone/>
              <a:tabLst/>
              <a:defRPr sz="1800" b="0" i="0" u="none" strike="noStrike" kern="0" cap="none" spc="0" baseline="0">
                <a:solidFill>
                  <a:srgbClr val="000000"/>
                </a:solidFill>
                <a:uFillTx/>
              </a:defRPr>
            </a:pPr>
            <a:endParaRPr lang="en-US" sz="2000" b="0" i="0" u="none" strike="noStrike" kern="1200" cap="none" spc="0" baseline="0">
              <a:solidFill>
                <a:srgbClr val="000000"/>
              </a:solidFill>
              <a:uFillTx/>
              <a:latin typeface="Tahoma" pitchFamily="34"/>
            </a:endParaRPr>
          </a:p>
        </p:txBody>
      </p:sp>
      <p:sp>
        <p:nvSpPr>
          <p:cNvPr id="5" name="Rectangle 5"/>
          <p:cNvSpPr/>
          <p:nvPr/>
        </p:nvSpPr>
        <p:spPr>
          <a:xfrm>
            <a:off x="4873623" y="2590796"/>
            <a:ext cx="4270376" cy="4530723"/>
          </a:xfrm>
          <a:prstGeom prst="rect">
            <a:avLst/>
          </a:prstGeom>
          <a:noFill/>
          <a:ln>
            <a:noFill/>
            <a:prstDash val="solid"/>
          </a:ln>
        </p:spPr>
        <p:txBody>
          <a:bodyPr vert="horz" wrap="square" lIns="91440" tIns="45720" rIns="91440" bIns="45720" anchor="t" anchorCtr="0" compatLnSpc="1"/>
          <a:lstStyle/>
          <a:p>
            <a:pPr marL="342900" marR="0" lvl="0" indent="-342900" algn="l" defTabSz="914400" rtl="0" fontAlgn="auto" hangingPunct="1">
              <a:lnSpc>
                <a:spcPct val="100000"/>
              </a:lnSpc>
              <a:spcBef>
                <a:spcPts val="500"/>
              </a:spcBef>
              <a:spcAft>
                <a:spcPts val="0"/>
              </a:spcAft>
              <a:buClr>
                <a:srgbClr val="3333CC"/>
              </a:buClr>
              <a:buSzPct val="60000"/>
              <a:buFont typeface="Wingdings" pitchFamily="2"/>
              <a:buChar char="n"/>
              <a:tabLst/>
              <a:defRPr sz="1800" b="0" i="0" u="none" strike="noStrike" kern="0" cap="none" spc="0" baseline="0">
                <a:solidFill>
                  <a:srgbClr val="000000"/>
                </a:solidFill>
                <a:uFillTx/>
              </a:defRPr>
            </a:pPr>
            <a:r>
              <a:rPr lang="en-US" sz="2000" b="1" i="0" u="none" strike="noStrike" kern="1200" cap="none" spc="0" baseline="0">
                <a:solidFill>
                  <a:srgbClr val="1C1C1C"/>
                </a:solidFill>
                <a:uFillTx/>
                <a:latin typeface="Tahoma" pitchFamily="34"/>
              </a:rPr>
              <a:t>Venture Capital</a:t>
            </a:r>
          </a:p>
          <a:p>
            <a:pPr marL="342900" marR="0" lvl="0" indent="-342900" algn="l" defTabSz="914400" rtl="0" fontAlgn="auto" hangingPunct="1">
              <a:lnSpc>
                <a:spcPct val="100000"/>
              </a:lnSpc>
              <a:spcBef>
                <a:spcPts val="500"/>
              </a:spcBef>
              <a:spcAft>
                <a:spcPts val="0"/>
              </a:spcAft>
              <a:buClr>
                <a:srgbClr val="3333CC"/>
              </a:buClr>
              <a:buSzPct val="60000"/>
              <a:buFont typeface="Wingdings" pitchFamily="2"/>
              <a:buChar char="n"/>
              <a:tabLst/>
              <a:defRPr sz="1800" b="0" i="0" u="none" strike="noStrike" kern="0" cap="none" spc="0" baseline="0">
                <a:solidFill>
                  <a:srgbClr val="000000"/>
                </a:solidFill>
                <a:uFillTx/>
              </a:defRPr>
            </a:pPr>
            <a:r>
              <a:rPr lang="en-US" sz="2000" b="1" i="0" u="none" strike="noStrike" kern="1200" cap="none" spc="0" baseline="0">
                <a:solidFill>
                  <a:srgbClr val="1C1C1C"/>
                </a:solidFill>
                <a:uFillTx/>
                <a:latin typeface="Tahoma" pitchFamily="34"/>
              </a:rPr>
              <a:t>Manufacturing</a:t>
            </a:r>
          </a:p>
          <a:p>
            <a:pPr marL="342900" marR="0" lvl="0" indent="-342900" algn="l" defTabSz="914400" rtl="0" fontAlgn="auto" hangingPunct="1">
              <a:lnSpc>
                <a:spcPct val="100000"/>
              </a:lnSpc>
              <a:spcBef>
                <a:spcPts val="500"/>
              </a:spcBef>
              <a:spcAft>
                <a:spcPts val="0"/>
              </a:spcAft>
              <a:buClr>
                <a:srgbClr val="3333CC"/>
              </a:buClr>
              <a:buSzPct val="60000"/>
              <a:buFont typeface="Wingdings" pitchFamily="2"/>
              <a:buChar char="n"/>
              <a:tabLst/>
              <a:defRPr sz="1800" b="0" i="0" u="none" strike="noStrike" kern="0" cap="none" spc="0" baseline="0">
                <a:solidFill>
                  <a:srgbClr val="000000"/>
                </a:solidFill>
                <a:uFillTx/>
              </a:defRPr>
            </a:pPr>
            <a:r>
              <a:rPr lang="en-US" sz="2000" b="1" i="0" u="none" strike="noStrike" kern="1200" cap="none" spc="0" baseline="0">
                <a:solidFill>
                  <a:srgbClr val="1C1C1C"/>
                </a:solidFill>
                <a:uFillTx/>
                <a:latin typeface="Tahoma" pitchFamily="34"/>
              </a:rPr>
              <a:t>Pharmaceuticals</a:t>
            </a:r>
          </a:p>
          <a:p>
            <a:pPr marL="342900" marR="0" lvl="0" indent="-342900" algn="l" defTabSz="914400" rtl="0" fontAlgn="auto" hangingPunct="1">
              <a:lnSpc>
                <a:spcPct val="100000"/>
              </a:lnSpc>
              <a:spcBef>
                <a:spcPts val="500"/>
              </a:spcBef>
              <a:spcAft>
                <a:spcPts val="0"/>
              </a:spcAft>
              <a:buClr>
                <a:srgbClr val="3333CC"/>
              </a:buClr>
              <a:buSzPct val="60000"/>
              <a:buFont typeface="Wingdings" pitchFamily="2"/>
              <a:buChar char="n"/>
              <a:tabLst/>
              <a:defRPr sz="1800" b="0" i="0" u="none" strike="noStrike" kern="0" cap="none" spc="0" baseline="0">
                <a:solidFill>
                  <a:srgbClr val="000000"/>
                </a:solidFill>
                <a:uFillTx/>
              </a:defRPr>
            </a:pPr>
            <a:r>
              <a:rPr lang="en-US" sz="2000" b="1" i="0" u="none" strike="noStrike" kern="1200" cap="none" spc="0" baseline="0">
                <a:solidFill>
                  <a:srgbClr val="1C1C1C"/>
                </a:solidFill>
                <a:uFillTx/>
                <a:latin typeface="Tahoma" pitchFamily="34"/>
              </a:rPr>
              <a:t>Medical Devices</a:t>
            </a:r>
          </a:p>
          <a:p>
            <a:pPr marL="342900" marR="0" lvl="0" indent="-342900" algn="l" defTabSz="914400" rtl="0" fontAlgn="auto" hangingPunct="1">
              <a:lnSpc>
                <a:spcPct val="100000"/>
              </a:lnSpc>
              <a:spcBef>
                <a:spcPts val="500"/>
              </a:spcBef>
              <a:spcAft>
                <a:spcPts val="0"/>
              </a:spcAft>
              <a:buClr>
                <a:srgbClr val="3333CC"/>
              </a:buClr>
              <a:buSzPct val="60000"/>
              <a:buFont typeface="Wingdings" pitchFamily="2"/>
              <a:buChar char="n"/>
              <a:tabLst/>
              <a:defRPr sz="1800" b="0" i="0" u="none" strike="noStrike" kern="0" cap="none" spc="0" baseline="0">
                <a:solidFill>
                  <a:srgbClr val="000000"/>
                </a:solidFill>
                <a:uFillTx/>
              </a:defRPr>
            </a:pPr>
            <a:r>
              <a:rPr lang="en-US" sz="2000" b="1" i="0" u="none" strike="noStrike" kern="1200" cap="none" spc="0" baseline="0">
                <a:solidFill>
                  <a:srgbClr val="1C1C1C"/>
                </a:solidFill>
                <a:uFillTx/>
                <a:latin typeface="Tahoma" pitchFamily="34"/>
              </a:rPr>
              <a:t>IT-Enterprise Software</a:t>
            </a:r>
          </a:p>
          <a:p>
            <a:pPr marL="342900" marR="0" lvl="0" indent="-342900" algn="l" defTabSz="914400" rtl="0" fontAlgn="auto" hangingPunct="1">
              <a:lnSpc>
                <a:spcPct val="100000"/>
              </a:lnSpc>
              <a:spcBef>
                <a:spcPts val="500"/>
              </a:spcBef>
              <a:spcAft>
                <a:spcPts val="0"/>
              </a:spcAft>
              <a:buClr>
                <a:srgbClr val="3333CC"/>
              </a:buClr>
              <a:buSzPct val="60000"/>
              <a:buFont typeface="Wingdings" pitchFamily="2"/>
              <a:buChar char="n"/>
              <a:tabLst/>
              <a:defRPr sz="1800" b="0" i="0" u="none" strike="noStrike" kern="0" cap="none" spc="0" baseline="0">
                <a:solidFill>
                  <a:srgbClr val="000000"/>
                </a:solidFill>
                <a:uFillTx/>
              </a:defRPr>
            </a:pPr>
            <a:r>
              <a:rPr lang="en-US" sz="2000" b="1" i="0" u="none" strike="noStrike" kern="1200" cap="none" spc="0" baseline="0">
                <a:solidFill>
                  <a:srgbClr val="1C1C1C"/>
                </a:solidFill>
                <a:uFillTx/>
                <a:latin typeface="Tahoma" pitchFamily="34"/>
              </a:rPr>
              <a:t>Media-Entertainment</a:t>
            </a:r>
          </a:p>
          <a:p>
            <a:pPr marL="342900" marR="0" lvl="0" indent="-342900" algn="l" defTabSz="914400" rtl="0" fontAlgn="auto" hangingPunct="1">
              <a:lnSpc>
                <a:spcPct val="100000"/>
              </a:lnSpc>
              <a:spcBef>
                <a:spcPts val="500"/>
              </a:spcBef>
              <a:spcAft>
                <a:spcPts val="0"/>
              </a:spcAft>
              <a:buClr>
                <a:srgbClr val="3333CC"/>
              </a:buClr>
              <a:buSzPct val="60000"/>
              <a:buFont typeface="Wingdings" pitchFamily="2"/>
              <a:buChar char="n"/>
              <a:tabLst/>
              <a:defRPr sz="1800" b="0" i="0" u="none" strike="noStrike" kern="0" cap="none" spc="0" baseline="0">
                <a:solidFill>
                  <a:srgbClr val="000000"/>
                </a:solidFill>
                <a:uFillTx/>
              </a:defRPr>
            </a:pPr>
            <a:r>
              <a:rPr lang="en-US" sz="2000" b="1" i="0" u="none" strike="noStrike" kern="1200" cap="none" spc="0" baseline="0">
                <a:solidFill>
                  <a:srgbClr val="1C1C1C"/>
                </a:solidFill>
                <a:uFillTx/>
                <a:latin typeface="Tahoma" pitchFamily="34"/>
              </a:rPr>
              <a:t>Agriculture</a:t>
            </a:r>
          </a:p>
          <a:p>
            <a:pPr marL="342900" marR="0" lvl="0" indent="-342900" algn="l" defTabSz="914400" rtl="0" fontAlgn="auto" hangingPunct="1">
              <a:lnSpc>
                <a:spcPct val="100000"/>
              </a:lnSpc>
              <a:spcBef>
                <a:spcPts val="500"/>
              </a:spcBef>
              <a:spcAft>
                <a:spcPts val="0"/>
              </a:spcAft>
              <a:buClr>
                <a:srgbClr val="3333CC"/>
              </a:buClr>
              <a:buSzPct val="60000"/>
              <a:buFont typeface="Wingdings" pitchFamily="2"/>
              <a:buChar char="n"/>
              <a:tabLst/>
              <a:defRPr sz="1800" b="0" i="0" u="none" strike="noStrike" kern="0" cap="none" spc="0" baseline="0">
                <a:solidFill>
                  <a:srgbClr val="000000"/>
                </a:solidFill>
                <a:uFillTx/>
              </a:defRPr>
            </a:pPr>
            <a:r>
              <a:rPr lang="en-US" sz="2000" b="1" i="0" u="none" strike="noStrike" kern="1200" cap="none" spc="0" baseline="0">
                <a:solidFill>
                  <a:srgbClr val="1C1C1C"/>
                </a:solidFill>
                <a:uFillTx/>
                <a:latin typeface="Tahoma" pitchFamily="34"/>
              </a:rPr>
              <a:t>Healthcare</a:t>
            </a:r>
          </a:p>
          <a:p>
            <a:pPr marL="342900" marR="0" lvl="0" indent="-342900" algn="l" defTabSz="914400" rtl="0" fontAlgn="auto" hangingPunct="1">
              <a:lnSpc>
                <a:spcPct val="100000"/>
              </a:lnSpc>
              <a:spcBef>
                <a:spcPts val="500"/>
              </a:spcBef>
              <a:spcAft>
                <a:spcPts val="0"/>
              </a:spcAft>
              <a:buClr>
                <a:srgbClr val="3333CC"/>
              </a:buClr>
              <a:buSzPct val="60000"/>
              <a:buFont typeface="Wingdings" pitchFamily="2"/>
              <a:buChar char="n"/>
              <a:tabLst/>
              <a:defRPr sz="1800" b="0" i="0" u="none" strike="noStrike" kern="0" cap="none" spc="0" baseline="0">
                <a:solidFill>
                  <a:srgbClr val="000000"/>
                </a:solidFill>
                <a:uFillTx/>
              </a:defRPr>
            </a:pPr>
            <a:r>
              <a:rPr lang="en-US" sz="2000" b="1" i="0" u="none" strike="noStrike" kern="1200" cap="none" spc="0" baseline="0">
                <a:solidFill>
                  <a:srgbClr val="1C1C1C"/>
                </a:solidFill>
                <a:uFillTx/>
                <a:latin typeface="Tahoma" pitchFamily="34"/>
              </a:rPr>
              <a:t>Oil and Gas</a:t>
            </a:r>
          </a:p>
          <a:p>
            <a:pPr marL="342900" marR="0" lvl="0" indent="-342900" algn="l" defTabSz="914400" rtl="0" fontAlgn="auto" hangingPunct="1">
              <a:lnSpc>
                <a:spcPct val="100000"/>
              </a:lnSpc>
              <a:spcBef>
                <a:spcPts val="500"/>
              </a:spcBef>
              <a:spcAft>
                <a:spcPts val="0"/>
              </a:spcAft>
              <a:buClr>
                <a:srgbClr val="3333CC"/>
              </a:buClr>
              <a:buSzPct val="60000"/>
              <a:buFont typeface="Wingdings" pitchFamily="2"/>
              <a:buChar char="n"/>
              <a:tabLst/>
              <a:defRPr sz="1800" b="0" i="0" u="none" strike="noStrike" kern="0" cap="none" spc="0" baseline="0">
                <a:solidFill>
                  <a:srgbClr val="000000"/>
                </a:solidFill>
                <a:uFillTx/>
              </a:defRPr>
            </a:pPr>
            <a:endParaRPr lang="en-US" sz="2000" b="1" i="0" u="none" strike="noStrike" kern="1200" cap="none" spc="0" baseline="0">
              <a:solidFill>
                <a:srgbClr val="1C1C1C"/>
              </a:solidFill>
              <a:uFillTx/>
              <a:latin typeface="Tahoma" pitchFamily="34"/>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name="Slide13">
    <p:spTree>
      <p:nvGrpSpPr>
        <p:cNvPr id="1" name=""/>
        <p:cNvGrpSpPr/>
        <p:nvPr/>
      </p:nvGrpSpPr>
      <p:grpSpPr>
        <a:xfrm>
          <a:off x="0" y="0"/>
          <a:ext cx="0" cy="0"/>
          <a:chOff x="0" y="0"/>
          <a:chExt cx="0" cy="0"/>
        </a:xfrm>
      </p:grpSpPr>
      <p:sp>
        <p:nvSpPr>
          <p:cNvPr id="2" name="Rectangle 3"/>
          <p:cNvSpPr txBox="1">
            <a:spLocks noGrp="1"/>
          </p:cNvSpPr>
          <p:nvPr>
            <p:ph idx="1"/>
          </p:nvPr>
        </p:nvSpPr>
        <p:spPr>
          <a:xfrm>
            <a:off x="838203" y="1981203"/>
            <a:ext cx="7772400" cy="4114800"/>
          </a:xfrm>
        </p:spPr>
        <p:txBody>
          <a:bodyPr/>
          <a:lstStyle/>
          <a:p>
            <a:pPr lvl="0">
              <a:lnSpc>
                <a:spcPct val="80000"/>
              </a:lnSpc>
              <a:spcBef>
                <a:spcPts val="400"/>
              </a:spcBef>
              <a:buNone/>
            </a:pPr>
            <a:r>
              <a:rPr lang="en-US" sz="1800" b="1"/>
              <a:t>Partnering with Us :-</a:t>
            </a:r>
          </a:p>
          <a:p>
            <a:pPr lvl="0">
              <a:lnSpc>
                <a:spcPct val="80000"/>
              </a:lnSpc>
              <a:spcBef>
                <a:spcPts val="400"/>
              </a:spcBef>
            </a:pPr>
            <a:r>
              <a:rPr lang="en-US" sz="1800">
                <a:solidFill>
                  <a:srgbClr val="1C1C1C"/>
                </a:solidFill>
              </a:rPr>
              <a:t>We welcome partners to work with us on fees and profit sharing basis on our internal identified projects that have 9 figure wealth origination potential</a:t>
            </a:r>
          </a:p>
          <a:p>
            <a:pPr lvl="0">
              <a:lnSpc>
                <a:spcPct val="80000"/>
              </a:lnSpc>
              <a:spcBef>
                <a:spcPts val="400"/>
              </a:spcBef>
            </a:pPr>
            <a:r>
              <a:rPr lang="en-US" sz="1800">
                <a:solidFill>
                  <a:srgbClr val="1C1C1C"/>
                </a:solidFill>
              </a:rPr>
              <a:t>We invite IT firms with E-commerce expertise to help develop our mentoring concept into a virtual wealth origination services platform</a:t>
            </a:r>
          </a:p>
          <a:p>
            <a:pPr lvl="0">
              <a:lnSpc>
                <a:spcPct val="80000"/>
              </a:lnSpc>
              <a:spcBef>
                <a:spcPts val="400"/>
              </a:spcBef>
            </a:pPr>
            <a:r>
              <a:rPr lang="en-US" sz="1800">
                <a:solidFill>
                  <a:srgbClr val="1C1C1C"/>
                </a:solidFill>
              </a:rPr>
              <a:t>We welcome marketing players to join us in developing tools such as Red carpet reception by plc’s to receive you and our team as Prophet of Social profit Guru’s</a:t>
            </a:r>
          </a:p>
          <a:p>
            <a:pPr lvl="0">
              <a:lnSpc>
                <a:spcPct val="80000"/>
              </a:lnSpc>
              <a:spcBef>
                <a:spcPts val="400"/>
              </a:spcBef>
            </a:pPr>
            <a:r>
              <a:rPr lang="en-US" sz="1800">
                <a:solidFill>
                  <a:srgbClr val="1C1C1C"/>
                </a:solidFill>
              </a:rPr>
              <a:t>We</a:t>
            </a:r>
            <a:r>
              <a:rPr lang="en-US" sz="1800" i="1">
                <a:solidFill>
                  <a:srgbClr val="1C1C1C"/>
                </a:solidFill>
              </a:rPr>
              <a:t> </a:t>
            </a:r>
            <a:r>
              <a:rPr lang="en-US" sz="1800">
                <a:solidFill>
                  <a:srgbClr val="1C1C1C"/>
                </a:solidFill>
              </a:rPr>
              <a:t>invite professionals to offer our ecotomic wealth creation model to their clients on profit sharing basis</a:t>
            </a:r>
          </a:p>
          <a:p>
            <a:pPr lvl="0">
              <a:lnSpc>
                <a:spcPct val="80000"/>
              </a:lnSpc>
              <a:spcBef>
                <a:spcPts val="400"/>
              </a:spcBef>
            </a:pPr>
            <a:r>
              <a:rPr lang="en-US" sz="1800">
                <a:solidFill>
                  <a:srgbClr val="1C1C1C"/>
                </a:solidFill>
              </a:rPr>
              <a:t>We welcomes CEOs’, investment bankers, venture capitalist, public listed companies, investors relation firms, financial investors and specialized consultants to contact and discuss alliances to work and share together in valufacturing global opportunities to share ecotomic social wealth.</a:t>
            </a:r>
          </a:p>
          <a:p>
            <a:pPr lvl="0">
              <a:lnSpc>
                <a:spcPct val="80000"/>
              </a:lnSpc>
              <a:spcBef>
                <a:spcPts val="400"/>
              </a:spcBef>
            </a:pPr>
            <a:endParaRPr lang="en-US" sz="1800">
              <a:solidFill>
                <a:srgbClr val="1C1C1C"/>
              </a:solidFill>
            </a:endParaRPr>
          </a:p>
          <a:p>
            <a:pPr lvl="0">
              <a:lnSpc>
                <a:spcPct val="80000"/>
              </a:lnSpc>
              <a:spcBef>
                <a:spcPts val="600"/>
              </a:spcBef>
            </a:pPr>
            <a:endParaRPr lang="en-US" sz="2400">
              <a:solidFill>
                <a:srgbClr val="1C1C1C"/>
              </a:solidFill>
            </a:endParaRPr>
          </a:p>
          <a:p>
            <a:pPr lvl="0">
              <a:lnSpc>
                <a:spcPct val="80000"/>
              </a:lnSpc>
              <a:spcBef>
                <a:spcPts val="400"/>
              </a:spcBef>
            </a:pPr>
            <a:endParaRPr lang="en-US" sz="1800"/>
          </a:p>
          <a:p>
            <a:pPr lvl="0">
              <a:lnSpc>
                <a:spcPct val="80000"/>
              </a:lnSpc>
              <a:spcBef>
                <a:spcPts val="400"/>
              </a:spcBef>
            </a:pPr>
            <a:endParaRPr lang="en-US" sz="1800"/>
          </a:p>
        </p:txBody>
      </p:sp>
      <p:sp>
        <p:nvSpPr>
          <p:cNvPr id="3" name="Rectangle 4"/>
          <p:cNvSpPr txBox="1">
            <a:spLocks noGrp="1"/>
          </p:cNvSpPr>
          <p:nvPr>
            <p:ph type="title"/>
          </p:nvPr>
        </p:nvSpPr>
        <p:spPr/>
        <p:txBody>
          <a:bodyPr/>
          <a:lstStyle/>
          <a:p>
            <a:pPr lvl="0"/>
            <a:r>
              <a:rPr lang="en-US" sz="3200">
                <a:solidFill>
                  <a:srgbClr val="000000"/>
                </a:solidFill>
                <a:latin typeface="Impact" pitchFamily="34"/>
              </a:rPr>
              <a:t>We Valufacture Public Listed Companies</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name="Slide14">
    <p:spTree>
      <p:nvGrpSpPr>
        <p:cNvPr id="1" name=""/>
        <p:cNvGrpSpPr/>
        <p:nvPr/>
      </p:nvGrpSpPr>
      <p:grpSpPr>
        <a:xfrm>
          <a:off x="0" y="0"/>
          <a:ext cx="0" cy="0"/>
          <a:chOff x="0" y="0"/>
          <a:chExt cx="0" cy="0"/>
        </a:xfrm>
      </p:grpSpPr>
      <p:sp>
        <p:nvSpPr>
          <p:cNvPr id="2" name="Rectangle 2"/>
          <p:cNvSpPr txBox="1">
            <a:spLocks noGrp="1"/>
          </p:cNvSpPr>
          <p:nvPr>
            <p:ph type="title"/>
          </p:nvPr>
        </p:nvSpPr>
        <p:spPr/>
        <p:txBody>
          <a:bodyPr/>
          <a:lstStyle/>
          <a:p>
            <a:pPr lvl="0"/>
            <a:r>
              <a:rPr lang="en-US" sz="3200">
                <a:solidFill>
                  <a:srgbClr val="000000"/>
                </a:solidFill>
                <a:latin typeface="Impact" pitchFamily="34"/>
              </a:rPr>
              <a:t>We Valufacture Public Listed Companies in their Quest to increase shareholders value</a:t>
            </a:r>
          </a:p>
        </p:txBody>
      </p:sp>
      <p:graphicFrame>
        <p:nvGraphicFramePr>
          <p:cNvPr id="3" name="Content Placeholder 2"/>
          <p:cNvGraphicFramePr>
            <a:graphicFrameLocks noGrp="1"/>
          </p:cNvGraphicFramePr>
          <p:nvPr>
            <p:ph idx="1"/>
          </p:nvPr>
        </p:nvGraphicFramePr>
        <p:xfrm>
          <a:off x="1993904" y="2017715"/>
          <a:ext cx="5460997" cy="4535488"/>
        </p:xfrm>
        <a:graphic>
          <a:graphicData uri="http://schemas.openxmlformats.org/presentationml/2006/ole">
            <mc:AlternateContent xmlns:mc="http://schemas.openxmlformats.org/markup-compatibility/2006">
              <mc:Choice xmlns:v="urn:schemas-microsoft-com:vml" Requires="v">
                <p:oleObj spid="_x0000_s1026" name="Visio" r:id="rId3" imgW="11038719" imgH="9171658" progId="Visio.Drawing.11">
                  <p:embed/>
                </p:oleObj>
              </mc:Choice>
              <mc:Fallback>
                <p:oleObj name="Visio" r:id="rId3" imgW="11038719" imgH="9171658" progId="Visio.Drawing.11">
                  <p:embed/>
                  <p:pic>
                    <p:nvPicPr>
                      <p:cNvPr id="0" name=""/>
                      <p:cNvPicPr/>
                      <p:nvPr/>
                    </p:nvPicPr>
                    <p:blipFill>
                      <a:blip r:embed="rId4"/>
                      <a:stretch>
                        <a:fillRect/>
                      </a:stretch>
                    </p:blipFill>
                    <p:spPr>
                      <a:xfrm>
                        <a:off x="1993904" y="2017715"/>
                        <a:ext cx="5460997" cy="4535488"/>
                      </a:xfrm>
                      <a:prstGeom prst="rect">
                        <a:avLst/>
                      </a:prstGeom>
                      <a:noFill/>
                      <a:ln>
                        <a:noFill/>
                      </a:ln>
                    </p:spPr>
                  </p:pic>
                </p:oleObj>
              </mc:Fallback>
            </mc:AlternateContent>
          </a:graphicData>
        </a:graphic>
      </p:graphicFrame>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2" name="Rectangle 2"/>
          <p:cNvSpPr txBox="1">
            <a:spLocks noGrp="1"/>
          </p:cNvSpPr>
          <p:nvPr>
            <p:ph type="title"/>
          </p:nvPr>
        </p:nvSpPr>
        <p:spPr/>
        <p:txBody>
          <a:bodyPr/>
          <a:lstStyle/>
          <a:p>
            <a:pPr lvl="0"/>
            <a:r>
              <a:rPr lang="en-US" sz="3200">
                <a:solidFill>
                  <a:srgbClr val="000000"/>
                </a:solidFill>
                <a:latin typeface="Impact" pitchFamily="34"/>
              </a:rPr>
              <a:t>We Valufacture Public Listed Companies</a:t>
            </a:r>
          </a:p>
        </p:txBody>
      </p:sp>
      <p:sp>
        <p:nvSpPr>
          <p:cNvPr id="3" name="Rectangle 3"/>
          <p:cNvSpPr txBox="1">
            <a:spLocks noGrp="1"/>
          </p:cNvSpPr>
          <p:nvPr>
            <p:ph idx="1"/>
          </p:nvPr>
        </p:nvSpPr>
        <p:spPr>
          <a:xfrm>
            <a:off x="609603" y="1981203"/>
            <a:ext cx="7772400" cy="4114800"/>
          </a:xfrm>
        </p:spPr>
        <p:txBody>
          <a:bodyPr/>
          <a:lstStyle/>
          <a:p>
            <a:pPr lvl="0">
              <a:spcBef>
                <a:spcPts val="600"/>
              </a:spcBef>
              <a:buNone/>
            </a:pPr>
            <a:endParaRPr lang="en-US" sz="2400" b="1"/>
          </a:p>
          <a:p>
            <a:pPr lvl="0">
              <a:spcBef>
                <a:spcPts val="600"/>
              </a:spcBef>
              <a:buNone/>
            </a:pPr>
            <a:r>
              <a:rPr lang="en-US" sz="2400" b="1"/>
              <a:t>What We Offer:-</a:t>
            </a:r>
          </a:p>
          <a:p>
            <a:pPr lvl="0">
              <a:spcBef>
                <a:spcPts val="600"/>
              </a:spcBef>
              <a:buNone/>
            </a:pPr>
            <a:r>
              <a:rPr lang="en-US" sz="2400">
                <a:solidFill>
                  <a:srgbClr val="1C1C1C"/>
                </a:solidFill>
              </a:rPr>
              <a:t>	</a:t>
            </a:r>
          </a:p>
          <a:p>
            <a:pPr lvl="0" algn="ctr">
              <a:spcBef>
                <a:spcPts val="600"/>
              </a:spcBef>
              <a:buNone/>
            </a:pPr>
            <a:r>
              <a:rPr lang="en-US" sz="2400">
                <a:solidFill>
                  <a:srgbClr val="1C1C1C"/>
                </a:solidFill>
              </a:rPr>
              <a:t>We Valufacture plc’s and fire-up the management with exciting international opportunities, expansion plans, wealth formation strategies and identify resources to increase values for all stakeholders to valufacture Ecotomic social wealth under our Social Entrepreneurship program and services</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2"/>
          <p:cNvSpPr txBox="1">
            <a:spLocks noGrp="1"/>
          </p:cNvSpPr>
          <p:nvPr>
            <p:ph type="title"/>
          </p:nvPr>
        </p:nvSpPr>
        <p:spPr/>
        <p:txBody>
          <a:bodyPr/>
          <a:lstStyle/>
          <a:p>
            <a:pPr lvl="0"/>
            <a:r>
              <a:rPr lang="en-US" sz="3200">
                <a:solidFill>
                  <a:srgbClr val="000000"/>
                </a:solidFill>
                <a:latin typeface="Impact" pitchFamily="34"/>
              </a:rPr>
              <a:t>We Valufacture Public Listed Companies</a:t>
            </a:r>
          </a:p>
        </p:txBody>
      </p:sp>
      <p:sp>
        <p:nvSpPr>
          <p:cNvPr id="3" name="Rectangle 3"/>
          <p:cNvSpPr txBox="1">
            <a:spLocks noGrp="1"/>
          </p:cNvSpPr>
          <p:nvPr>
            <p:ph idx="1"/>
          </p:nvPr>
        </p:nvSpPr>
        <p:spPr>
          <a:xfrm>
            <a:off x="685800" y="1981203"/>
            <a:ext cx="7772400" cy="4114800"/>
          </a:xfrm>
        </p:spPr>
        <p:txBody>
          <a:bodyPr/>
          <a:lstStyle/>
          <a:p>
            <a:pPr lvl="0">
              <a:spcBef>
                <a:spcPts val="700"/>
              </a:spcBef>
              <a:buNone/>
            </a:pPr>
            <a:r>
              <a:rPr lang="en-US" sz="2800" b="1"/>
              <a:t>Our Services :-</a:t>
            </a:r>
          </a:p>
          <a:p>
            <a:pPr lvl="0" algn="ctr">
              <a:spcBef>
                <a:spcPts val="700"/>
              </a:spcBef>
              <a:buNone/>
            </a:pPr>
            <a:r>
              <a:rPr lang="en-US" sz="2800"/>
              <a:t>Our mentoring services diagnose new intrinsic values outside balance sheet of plc’s.</a:t>
            </a:r>
          </a:p>
          <a:p>
            <a:pPr lvl="0" algn="ctr">
              <a:spcBef>
                <a:spcPts val="700"/>
              </a:spcBef>
              <a:buNone/>
            </a:pPr>
            <a:r>
              <a:rPr lang="en-US" sz="2800"/>
              <a:t>To achieve this we divide the companies in small parts to perceive, dream, storytelling, imagine, plan scenarios, visualize, create and identify new values as spiritual owners</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Slide4">
    <p:spTree>
      <p:nvGrpSpPr>
        <p:cNvPr id="1" name=""/>
        <p:cNvGrpSpPr/>
        <p:nvPr/>
      </p:nvGrpSpPr>
      <p:grpSpPr>
        <a:xfrm>
          <a:off x="0" y="0"/>
          <a:ext cx="0" cy="0"/>
          <a:chOff x="0" y="0"/>
          <a:chExt cx="0" cy="0"/>
        </a:xfrm>
      </p:grpSpPr>
      <p:sp>
        <p:nvSpPr>
          <p:cNvPr id="2" name="Rectangle 3"/>
          <p:cNvSpPr txBox="1">
            <a:spLocks noGrp="1"/>
          </p:cNvSpPr>
          <p:nvPr>
            <p:ph idx="1"/>
          </p:nvPr>
        </p:nvSpPr>
        <p:spPr>
          <a:xfrm>
            <a:off x="914400" y="1981203"/>
            <a:ext cx="7772400" cy="4114800"/>
          </a:xfrm>
        </p:spPr>
        <p:txBody>
          <a:bodyPr/>
          <a:lstStyle/>
          <a:p>
            <a:pPr lvl="0">
              <a:lnSpc>
                <a:spcPct val="80000"/>
              </a:lnSpc>
              <a:spcBef>
                <a:spcPts val="400"/>
              </a:spcBef>
              <a:buNone/>
            </a:pPr>
            <a:endParaRPr lang="en-US" sz="1800" b="1"/>
          </a:p>
          <a:p>
            <a:pPr lvl="0">
              <a:lnSpc>
                <a:spcPct val="80000"/>
              </a:lnSpc>
              <a:spcBef>
                <a:spcPts val="400"/>
              </a:spcBef>
              <a:buNone/>
            </a:pPr>
            <a:r>
              <a:rPr lang="en-US" sz="1800" b="1"/>
              <a:t>What We Do :-</a:t>
            </a:r>
          </a:p>
          <a:p>
            <a:pPr lvl="0">
              <a:lnSpc>
                <a:spcPct val="80000"/>
              </a:lnSpc>
              <a:spcBef>
                <a:spcPts val="400"/>
              </a:spcBef>
            </a:pPr>
            <a:r>
              <a:rPr lang="en-US" sz="1800"/>
              <a:t>Discuss options to formulate a succession plan for new global opportunities</a:t>
            </a:r>
          </a:p>
          <a:p>
            <a:pPr lvl="0">
              <a:lnSpc>
                <a:spcPct val="80000"/>
              </a:lnSpc>
              <a:spcBef>
                <a:spcPts val="400"/>
              </a:spcBef>
            </a:pPr>
            <a:r>
              <a:rPr lang="en-US" sz="1800"/>
              <a:t>Identify process to inject capital ownership among international employees and venture partners to generate wealth</a:t>
            </a:r>
          </a:p>
          <a:p>
            <a:pPr lvl="0">
              <a:lnSpc>
                <a:spcPct val="80000"/>
              </a:lnSpc>
              <a:spcBef>
                <a:spcPts val="400"/>
              </a:spcBef>
            </a:pPr>
            <a:r>
              <a:rPr lang="en-US" sz="1800"/>
              <a:t>Discuss knowledge of new processes, methods and structures to enhance values, new revenue streams to create and develop self-sustaining global entities</a:t>
            </a:r>
          </a:p>
          <a:p>
            <a:pPr lvl="0">
              <a:lnSpc>
                <a:spcPct val="80000"/>
              </a:lnSpc>
              <a:spcBef>
                <a:spcPts val="400"/>
              </a:spcBef>
            </a:pPr>
            <a:r>
              <a:rPr lang="en-US" sz="1800"/>
              <a:t>Give suggestions on participation outside balance sheet to enhance value and protect existing balance sheet</a:t>
            </a:r>
          </a:p>
          <a:p>
            <a:pPr lvl="0">
              <a:lnSpc>
                <a:spcPct val="80000"/>
              </a:lnSpc>
              <a:spcBef>
                <a:spcPts val="400"/>
              </a:spcBef>
            </a:pPr>
            <a:r>
              <a:rPr lang="en-US" sz="1800"/>
              <a:t>Identify alternative as well as global partners to develop subsidiaries to build wealth  </a:t>
            </a:r>
          </a:p>
          <a:p>
            <a:pPr lvl="0">
              <a:lnSpc>
                <a:spcPct val="80000"/>
              </a:lnSpc>
              <a:spcBef>
                <a:spcPts val="400"/>
              </a:spcBef>
            </a:pPr>
            <a:r>
              <a:rPr lang="en-US" sz="1800"/>
              <a:t>Innovate and Identify new concepts and conduits for global expansion and marketing the company and its concepts</a:t>
            </a:r>
          </a:p>
          <a:p>
            <a:pPr lvl="0">
              <a:lnSpc>
                <a:spcPct val="80000"/>
              </a:lnSpc>
              <a:spcBef>
                <a:spcPts val="400"/>
              </a:spcBef>
              <a:buNone/>
            </a:pPr>
            <a:endParaRPr lang="en-US" sz="1800"/>
          </a:p>
          <a:p>
            <a:pPr lvl="0">
              <a:lnSpc>
                <a:spcPct val="80000"/>
              </a:lnSpc>
              <a:spcBef>
                <a:spcPts val="400"/>
              </a:spcBef>
              <a:buNone/>
            </a:pPr>
            <a:endParaRPr lang="en-US"/>
          </a:p>
        </p:txBody>
      </p:sp>
      <p:sp>
        <p:nvSpPr>
          <p:cNvPr id="3" name="Rectangle 4"/>
          <p:cNvSpPr txBox="1">
            <a:spLocks noGrp="1"/>
          </p:cNvSpPr>
          <p:nvPr>
            <p:ph type="title"/>
          </p:nvPr>
        </p:nvSpPr>
        <p:spPr/>
        <p:txBody>
          <a:bodyPr/>
          <a:lstStyle/>
          <a:p>
            <a:pPr lvl="0"/>
            <a:r>
              <a:rPr lang="en-US" sz="3200">
                <a:solidFill>
                  <a:srgbClr val="000000"/>
                </a:solidFill>
                <a:latin typeface="Impact" pitchFamily="34"/>
              </a:rPr>
              <a:t>We Valufacture Public Listed Companies</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2" name="Rectangle 2"/>
          <p:cNvSpPr txBox="1">
            <a:spLocks noGrp="1"/>
          </p:cNvSpPr>
          <p:nvPr>
            <p:ph type="title"/>
          </p:nvPr>
        </p:nvSpPr>
        <p:spPr/>
        <p:txBody>
          <a:bodyPr/>
          <a:lstStyle/>
          <a:p>
            <a:pPr lvl="0"/>
            <a:r>
              <a:rPr lang="en-US" sz="3200">
                <a:solidFill>
                  <a:srgbClr val="000000"/>
                </a:solidFill>
                <a:latin typeface="Impact" pitchFamily="34"/>
              </a:rPr>
              <a:t>We ValufacturePublic Listed Companies</a:t>
            </a:r>
          </a:p>
        </p:txBody>
      </p:sp>
      <p:sp>
        <p:nvSpPr>
          <p:cNvPr id="3" name="Rectangle 3"/>
          <p:cNvSpPr txBox="1">
            <a:spLocks noGrp="1"/>
          </p:cNvSpPr>
          <p:nvPr>
            <p:ph idx="1"/>
          </p:nvPr>
        </p:nvSpPr>
        <p:spPr>
          <a:xfrm>
            <a:off x="838203" y="1981203"/>
            <a:ext cx="7848596" cy="4648196"/>
          </a:xfrm>
        </p:spPr>
        <p:txBody>
          <a:bodyPr/>
          <a:lstStyle/>
          <a:p>
            <a:pPr lvl="0">
              <a:spcBef>
                <a:spcPts val="600"/>
              </a:spcBef>
              <a:buNone/>
            </a:pPr>
            <a:r>
              <a:rPr lang="en-US" sz="2400" b="1"/>
              <a:t>What We Do :-</a:t>
            </a:r>
          </a:p>
          <a:p>
            <a:pPr lvl="0">
              <a:spcBef>
                <a:spcPts val="600"/>
              </a:spcBef>
            </a:pPr>
            <a:r>
              <a:rPr lang="en-US" sz="2400"/>
              <a:t>Valufacture new strategies to generate and preserve cash</a:t>
            </a:r>
          </a:p>
          <a:p>
            <a:pPr lvl="0">
              <a:spcBef>
                <a:spcPts val="600"/>
              </a:spcBef>
            </a:pPr>
            <a:r>
              <a:rPr lang="en-US" sz="2400"/>
              <a:t>Recommend on prudent use of capital allocation</a:t>
            </a:r>
          </a:p>
          <a:p>
            <a:pPr lvl="0">
              <a:spcBef>
                <a:spcPts val="600"/>
              </a:spcBef>
            </a:pPr>
            <a:r>
              <a:rPr lang="en-US" sz="2400"/>
              <a:t>Spot global values in company structure, products and services and assist to capitalize</a:t>
            </a:r>
          </a:p>
          <a:p>
            <a:pPr lvl="0">
              <a:spcBef>
                <a:spcPts val="600"/>
              </a:spcBef>
            </a:pPr>
            <a:r>
              <a:rPr lang="en-US" sz="2400"/>
              <a:t>Propose and identify international partnership</a:t>
            </a:r>
          </a:p>
          <a:p>
            <a:pPr lvl="0">
              <a:spcBef>
                <a:spcPts val="600"/>
              </a:spcBef>
            </a:pPr>
            <a:r>
              <a:rPr lang="en-US" sz="2400"/>
              <a:t>Offers global knowledge to unify capital market, and suggest structures to create wealth in the present financial environment of low interest rate</a:t>
            </a:r>
          </a:p>
          <a:p>
            <a:pPr lvl="0">
              <a:spcBef>
                <a:spcPts val="600"/>
              </a:spcBef>
            </a:pPr>
            <a:r>
              <a:rPr lang="en-US" sz="2400"/>
              <a:t>Valufacture on Marketing strategy via social branding</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Slide6">
    <p:spTree>
      <p:nvGrpSpPr>
        <p:cNvPr id="1" name=""/>
        <p:cNvGrpSpPr/>
        <p:nvPr/>
      </p:nvGrpSpPr>
      <p:grpSpPr>
        <a:xfrm>
          <a:off x="0" y="0"/>
          <a:ext cx="0" cy="0"/>
          <a:chOff x="0" y="0"/>
          <a:chExt cx="0" cy="0"/>
        </a:xfrm>
      </p:grpSpPr>
      <p:sp>
        <p:nvSpPr>
          <p:cNvPr id="2" name="Rectangle 3"/>
          <p:cNvSpPr txBox="1">
            <a:spLocks noGrp="1"/>
          </p:cNvSpPr>
          <p:nvPr>
            <p:ph idx="1"/>
          </p:nvPr>
        </p:nvSpPr>
        <p:spPr>
          <a:xfrm>
            <a:off x="838203" y="1904996"/>
            <a:ext cx="7772400" cy="4114800"/>
          </a:xfrm>
        </p:spPr>
        <p:txBody>
          <a:bodyPr/>
          <a:lstStyle/>
          <a:p>
            <a:pPr lvl="0">
              <a:spcBef>
                <a:spcPts val="500"/>
              </a:spcBef>
              <a:buNone/>
            </a:pPr>
            <a:r>
              <a:rPr lang="en-US" sz="2000" b="1"/>
              <a:t>What We Do :-</a:t>
            </a:r>
          </a:p>
          <a:p>
            <a:pPr lvl="0">
              <a:spcBef>
                <a:spcPts val="500"/>
              </a:spcBef>
            </a:pPr>
            <a:r>
              <a:rPr lang="en-US" sz="2000"/>
              <a:t>Magnetize values (invisible currency) that like miracles float in the air without the knowledge of the management when compared with global business need and scene</a:t>
            </a:r>
          </a:p>
          <a:p>
            <a:pPr lvl="0">
              <a:spcBef>
                <a:spcPts val="500"/>
              </a:spcBef>
            </a:pPr>
            <a:r>
              <a:rPr lang="en-US" sz="2000"/>
              <a:t>Valufacture management with global knowledge to coalesce capital market, human capital, financial capital, intellectual capital, social capital and resources to enter global market by use of invisible idea currency</a:t>
            </a:r>
          </a:p>
          <a:p>
            <a:pPr lvl="0">
              <a:spcBef>
                <a:spcPts val="500"/>
              </a:spcBef>
            </a:pPr>
            <a:r>
              <a:rPr lang="en-US" sz="2000"/>
              <a:t>Educate management on social tax planning, social entrepreneurship and provide protective options against religion, political, economic, social and financial uncertainties when expanding globally</a:t>
            </a:r>
          </a:p>
          <a:p>
            <a:pPr lvl="0">
              <a:spcBef>
                <a:spcPts val="500"/>
              </a:spcBef>
            </a:pPr>
            <a:endParaRPr lang="en-US" sz="2000"/>
          </a:p>
          <a:p>
            <a:pPr lvl="0">
              <a:spcBef>
                <a:spcPts val="400"/>
              </a:spcBef>
              <a:buNone/>
            </a:pPr>
            <a:endParaRPr lang="en-US" sz="1800"/>
          </a:p>
          <a:p>
            <a:pPr lvl="0">
              <a:spcBef>
                <a:spcPts val="400"/>
              </a:spcBef>
              <a:buNone/>
            </a:pPr>
            <a:endParaRPr lang="en-US" sz="1800" b="1"/>
          </a:p>
          <a:p>
            <a:pPr lvl="0">
              <a:spcBef>
                <a:spcPts val="700"/>
              </a:spcBef>
              <a:buNone/>
            </a:pPr>
            <a:endParaRPr lang="en-US" sz="2800"/>
          </a:p>
        </p:txBody>
      </p:sp>
      <p:sp>
        <p:nvSpPr>
          <p:cNvPr id="3" name="Rectangle 4"/>
          <p:cNvSpPr txBox="1">
            <a:spLocks noGrp="1"/>
          </p:cNvSpPr>
          <p:nvPr>
            <p:ph type="title"/>
          </p:nvPr>
        </p:nvSpPr>
        <p:spPr/>
        <p:txBody>
          <a:bodyPr/>
          <a:lstStyle/>
          <a:p>
            <a:pPr lvl="0"/>
            <a:r>
              <a:rPr lang="en-US" sz="3200">
                <a:solidFill>
                  <a:srgbClr val="000000"/>
                </a:solidFill>
                <a:latin typeface="Impact" pitchFamily="34"/>
              </a:rPr>
              <a:t>We Valufacture Public Listed Companies</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Slide7">
    <p:spTree>
      <p:nvGrpSpPr>
        <p:cNvPr id="1" name=""/>
        <p:cNvGrpSpPr/>
        <p:nvPr/>
      </p:nvGrpSpPr>
      <p:grpSpPr>
        <a:xfrm>
          <a:off x="0" y="0"/>
          <a:ext cx="0" cy="0"/>
          <a:chOff x="0" y="0"/>
          <a:chExt cx="0" cy="0"/>
        </a:xfrm>
      </p:grpSpPr>
      <p:sp>
        <p:nvSpPr>
          <p:cNvPr id="2" name="Rectangle 3"/>
          <p:cNvSpPr txBox="1">
            <a:spLocks noGrp="1"/>
          </p:cNvSpPr>
          <p:nvPr>
            <p:ph idx="1"/>
          </p:nvPr>
        </p:nvSpPr>
        <p:spPr>
          <a:xfrm>
            <a:off x="838203" y="1981203"/>
            <a:ext cx="7772400" cy="4114800"/>
          </a:xfrm>
        </p:spPr>
        <p:txBody>
          <a:bodyPr/>
          <a:lstStyle/>
          <a:p>
            <a:pPr lvl="0">
              <a:lnSpc>
                <a:spcPct val="80000"/>
              </a:lnSpc>
              <a:spcBef>
                <a:spcPts val="500"/>
              </a:spcBef>
              <a:buNone/>
            </a:pPr>
            <a:r>
              <a:rPr lang="en-US" sz="2000" b="1"/>
              <a:t>What We Do :-</a:t>
            </a:r>
          </a:p>
          <a:p>
            <a:pPr lvl="0">
              <a:lnSpc>
                <a:spcPct val="80000"/>
              </a:lnSpc>
              <a:spcBef>
                <a:spcPts val="500"/>
              </a:spcBef>
            </a:pPr>
            <a:r>
              <a:rPr lang="en-US" sz="2000"/>
              <a:t>Valufacture management to globally spot and recognize values through convergences in existing structures, products and services and assist them to capitalize</a:t>
            </a:r>
          </a:p>
          <a:p>
            <a:pPr lvl="0">
              <a:lnSpc>
                <a:spcPct val="80000"/>
              </a:lnSpc>
              <a:spcBef>
                <a:spcPts val="500"/>
              </a:spcBef>
            </a:pPr>
            <a:r>
              <a:rPr lang="en-US" sz="2000"/>
              <a:t>Valufacture on the financial, legal and corporate structure to expand globally</a:t>
            </a:r>
          </a:p>
          <a:p>
            <a:pPr lvl="0">
              <a:lnSpc>
                <a:spcPct val="80000"/>
              </a:lnSpc>
              <a:spcBef>
                <a:spcPts val="500"/>
              </a:spcBef>
            </a:pPr>
            <a:r>
              <a:rPr lang="en-US" sz="2000"/>
              <a:t>Advise on penetration, entry, critical mass building, growth, expansion and retention, exit strategy for global markets</a:t>
            </a:r>
          </a:p>
          <a:p>
            <a:pPr lvl="0">
              <a:lnSpc>
                <a:spcPct val="80000"/>
              </a:lnSpc>
              <a:spcBef>
                <a:spcPts val="500"/>
              </a:spcBef>
            </a:pPr>
            <a:r>
              <a:rPr lang="en-US" sz="2000"/>
              <a:t>Valufacture on identifying fee earning opportunities from global partnerships by packaging brand, capital market structure, franchising program, club concepts, marketing strategies, showing community funding resources, international derivatives and securities, outsourcing as an income and not cost.</a:t>
            </a:r>
          </a:p>
          <a:p>
            <a:pPr lvl="0">
              <a:lnSpc>
                <a:spcPct val="80000"/>
              </a:lnSpc>
              <a:spcBef>
                <a:spcPts val="500"/>
              </a:spcBef>
            </a:pPr>
            <a:endParaRPr lang="en-US" sz="2000"/>
          </a:p>
          <a:p>
            <a:pPr lvl="0">
              <a:lnSpc>
                <a:spcPct val="80000"/>
              </a:lnSpc>
              <a:spcBef>
                <a:spcPts val="500"/>
              </a:spcBef>
              <a:buNone/>
            </a:pPr>
            <a:endParaRPr lang="en-US" sz="2000"/>
          </a:p>
        </p:txBody>
      </p:sp>
      <p:sp>
        <p:nvSpPr>
          <p:cNvPr id="3" name="Rectangle 4"/>
          <p:cNvSpPr txBox="1">
            <a:spLocks noGrp="1"/>
          </p:cNvSpPr>
          <p:nvPr>
            <p:ph type="title"/>
          </p:nvPr>
        </p:nvSpPr>
        <p:spPr/>
        <p:txBody>
          <a:bodyPr/>
          <a:lstStyle/>
          <a:p>
            <a:pPr lvl="0"/>
            <a:r>
              <a:rPr lang="en-US" sz="3200">
                <a:solidFill>
                  <a:srgbClr val="000000"/>
                </a:solidFill>
                <a:latin typeface="Impact" pitchFamily="34"/>
              </a:rPr>
              <a:t>We Valufacture Public Listed Companies</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Slide8">
    <p:spTree>
      <p:nvGrpSpPr>
        <p:cNvPr id="1" name=""/>
        <p:cNvGrpSpPr/>
        <p:nvPr/>
      </p:nvGrpSpPr>
      <p:grpSpPr>
        <a:xfrm>
          <a:off x="0" y="0"/>
          <a:ext cx="0" cy="0"/>
          <a:chOff x="0" y="0"/>
          <a:chExt cx="0" cy="0"/>
        </a:xfrm>
      </p:grpSpPr>
      <p:sp>
        <p:nvSpPr>
          <p:cNvPr id="2" name="Rectangle 3"/>
          <p:cNvSpPr txBox="1">
            <a:spLocks noGrp="1"/>
          </p:cNvSpPr>
          <p:nvPr>
            <p:ph idx="1"/>
          </p:nvPr>
        </p:nvSpPr>
        <p:spPr>
          <a:xfrm>
            <a:off x="838203" y="1981203"/>
            <a:ext cx="7772400" cy="4495803"/>
          </a:xfrm>
        </p:spPr>
        <p:txBody>
          <a:bodyPr/>
          <a:lstStyle/>
          <a:p>
            <a:pPr lvl="0">
              <a:lnSpc>
                <a:spcPct val="90000"/>
              </a:lnSpc>
              <a:spcBef>
                <a:spcPts val="500"/>
              </a:spcBef>
              <a:buNone/>
            </a:pPr>
            <a:r>
              <a:rPr lang="en-US" sz="2000" b="1"/>
              <a:t>What We Do :-</a:t>
            </a:r>
            <a:endParaRPr lang="en-US" sz="2000"/>
          </a:p>
          <a:p>
            <a:pPr lvl="0">
              <a:lnSpc>
                <a:spcPct val="90000"/>
              </a:lnSpc>
              <a:spcBef>
                <a:spcPts val="500"/>
              </a:spcBef>
            </a:pPr>
            <a:r>
              <a:rPr lang="en-US" sz="2000"/>
              <a:t>Valufacture on debt free financial models for global entry</a:t>
            </a:r>
          </a:p>
          <a:p>
            <a:pPr lvl="0">
              <a:lnSpc>
                <a:spcPct val="90000"/>
              </a:lnSpc>
              <a:spcBef>
                <a:spcPts val="500"/>
              </a:spcBef>
            </a:pPr>
            <a:r>
              <a:rPr lang="en-US" sz="2000"/>
              <a:t>Identify alternatives, possibilities and choices on global tax planning, fire wall for political, currency and asset protection</a:t>
            </a:r>
          </a:p>
          <a:p>
            <a:pPr lvl="0">
              <a:lnSpc>
                <a:spcPct val="90000"/>
              </a:lnSpc>
              <a:spcBef>
                <a:spcPts val="500"/>
              </a:spcBef>
            </a:pPr>
            <a:r>
              <a:rPr lang="en-US" sz="2000"/>
              <a:t>Offer various options to develop International franchise package</a:t>
            </a:r>
          </a:p>
          <a:p>
            <a:pPr lvl="0">
              <a:lnSpc>
                <a:spcPct val="90000"/>
              </a:lnSpc>
              <a:spcBef>
                <a:spcPts val="500"/>
              </a:spcBef>
            </a:pPr>
            <a:r>
              <a:rPr lang="en-US" sz="2000"/>
              <a:t>Identify country base partners to co-brand as master franchisee to generate franchise income</a:t>
            </a:r>
          </a:p>
          <a:p>
            <a:pPr lvl="0">
              <a:lnSpc>
                <a:spcPct val="90000"/>
              </a:lnSpc>
              <a:spcBef>
                <a:spcPts val="500"/>
              </a:spcBef>
            </a:pPr>
            <a:r>
              <a:rPr lang="en-US" sz="2000"/>
              <a:t>Show methods of earning upfront royalty and revenue internationally</a:t>
            </a:r>
          </a:p>
          <a:p>
            <a:pPr lvl="0">
              <a:lnSpc>
                <a:spcPct val="90000"/>
              </a:lnSpc>
              <a:spcBef>
                <a:spcPts val="500"/>
              </a:spcBef>
            </a:pPr>
            <a:r>
              <a:rPr lang="en-US" sz="2000"/>
              <a:t>Valufacture on creation of a listed spin-off’s as dividends from the parent company to manage country base ventures with country partner providing hard dollar and other capital resources</a:t>
            </a:r>
          </a:p>
          <a:p>
            <a:pPr lvl="0">
              <a:lnSpc>
                <a:spcPct val="90000"/>
              </a:lnSpc>
              <a:spcBef>
                <a:spcPts val="600"/>
              </a:spcBef>
            </a:pPr>
            <a:endParaRPr lang="en-US" sz="2400"/>
          </a:p>
        </p:txBody>
      </p:sp>
      <p:sp>
        <p:nvSpPr>
          <p:cNvPr id="3" name="Rectangle 4"/>
          <p:cNvSpPr txBox="1">
            <a:spLocks noGrp="1"/>
          </p:cNvSpPr>
          <p:nvPr>
            <p:ph type="title"/>
          </p:nvPr>
        </p:nvSpPr>
        <p:spPr/>
        <p:txBody>
          <a:bodyPr/>
          <a:lstStyle/>
          <a:p>
            <a:pPr lvl="0"/>
            <a:r>
              <a:rPr lang="en-US" sz="3200">
                <a:solidFill>
                  <a:srgbClr val="000000"/>
                </a:solidFill>
                <a:latin typeface="Impact" pitchFamily="34"/>
              </a:rPr>
              <a:t>We Valufacture Public Listed Companies</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Slide9">
    <p:spTree>
      <p:nvGrpSpPr>
        <p:cNvPr id="1" name=""/>
        <p:cNvGrpSpPr/>
        <p:nvPr/>
      </p:nvGrpSpPr>
      <p:grpSpPr>
        <a:xfrm>
          <a:off x="0" y="0"/>
          <a:ext cx="0" cy="0"/>
          <a:chOff x="0" y="0"/>
          <a:chExt cx="0" cy="0"/>
        </a:xfrm>
      </p:grpSpPr>
      <p:sp>
        <p:nvSpPr>
          <p:cNvPr id="2" name="Rectangle 3"/>
          <p:cNvSpPr txBox="1">
            <a:spLocks noGrp="1"/>
          </p:cNvSpPr>
          <p:nvPr>
            <p:ph idx="1"/>
          </p:nvPr>
        </p:nvSpPr>
        <p:spPr>
          <a:xfrm>
            <a:off x="761996" y="1981203"/>
            <a:ext cx="7772400" cy="4114800"/>
          </a:xfrm>
        </p:spPr>
        <p:txBody>
          <a:bodyPr/>
          <a:lstStyle/>
          <a:p>
            <a:pPr lvl="0">
              <a:spcBef>
                <a:spcPts val="500"/>
              </a:spcBef>
              <a:buNone/>
            </a:pPr>
            <a:r>
              <a:rPr lang="en-US" sz="2000" b="1"/>
              <a:t>What We Do :-</a:t>
            </a:r>
            <a:endParaRPr lang="en-US" sz="2000"/>
          </a:p>
          <a:p>
            <a:pPr lvl="0">
              <a:spcBef>
                <a:spcPts val="500"/>
              </a:spcBef>
            </a:pPr>
            <a:r>
              <a:rPr lang="en-US" sz="2000"/>
              <a:t>Valufacture on outsourcing all aspects of operation and chain management by creating franchising system for each cycle from micro to macro by valufacturing wealth for employees</a:t>
            </a:r>
          </a:p>
          <a:p>
            <a:pPr lvl="0">
              <a:spcBef>
                <a:spcPts val="500"/>
              </a:spcBef>
            </a:pPr>
            <a:r>
              <a:rPr lang="en-US" sz="2000"/>
              <a:t>Plan Scenarios to turn outsourcing not into cost reduction but into profit center</a:t>
            </a:r>
          </a:p>
          <a:p>
            <a:pPr lvl="0">
              <a:spcBef>
                <a:spcPts val="500"/>
              </a:spcBef>
            </a:pPr>
            <a:r>
              <a:rPr lang="en-US" sz="2000"/>
              <a:t>Weigh the pros and cons of outsourcing activities that are non-critical or that donot contribute to core competencies</a:t>
            </a:r>
          </a:p>
          <a:p>
            <a:pPr lvl="0">
              <a:spcBef>
                <a:spcPts val="500"/>
              </a:spcBef>
            </a:pPr>
            <a:r>
              <a:rPr lang="en-US" sz="2000"/>
              <a:t>Valufacture and plan scenarios on how to divide the company into new specialized entities and than expand in various jurisdiction under a common brand globally through franchising program</a:t>
            </a:r>
          </a:p>
          <a:p>
            <a:pPr lvl="0">
              <a:spcBef>
                <a:spcPts val="500"/>
              </a:spcBef>
            </a:pPr>
            <a:endParaRPr lang="en-US" sz="2000"/>
          </a:p>
          <a:p>
            <a:pPr lvl="0">
              <a:spcBef>
                <a:spcPts val="500"/>
              </a:spcBef>
              <a:buNone/>
            </a:pPr>
            <a:endParaRPr lang="en-US" sz="2000"/>
          </a:p>
          <a:p>
            <a:pPr lvl="0">
              <a:spcBef>
                <a:spcPts val="700"/>
              </a:spcBef>
              <a:buNone/>
            </a:pPr>
            <a:endParaRPr lang="en-US" sz="2800"/>
          </a:p>
        </p:txBody>
      </p:sp>
      <p:sp>
        <p:nvSpPr>
          <p:cNvPr id="3" name="Rectangle 4"/>
          <p:cNvSpPr txBox="1">
            <a:spLocks noGrp="1"/>
          </p:cNvSpPr>
          <p:nvPr>
            <p:ph type="title"/>
          </p:nvPr>
        </p:nvSpPr>
        <p:spPr/>
        <p:txBody>
          <a:bodyPr/>
          <a:lstStyle/>
          <a:p>
            <a:pPr lvl="0"/>
            <a:r>
              <a:rPr lang="en-US" sz="3200">
                <a:solidFill>
                  <a:srgbClr val="000000"/>
                </a:solidFill>
                <a:latin typeface="Impact" pitchFamily="34"/>
              </a:rPr>
              <a:t>We Valufacture Public Listed Companies</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Blend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709</TotalTime>
  <Words>1110</Words>
  <Application>Microsoft Office PowerPoint</Application>
  <PresentationFormat>On-screen Show (4:3)</PresentationFormat>
  <Paragraphs>101</Paragraphs>
  <Slides>14</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16" baseType="lpstr">
      <vt:lpstr>Blends</vt:lpstr>
      <vt:lpstr>Visio</vt:lpstr>
      <vt:lpstr>As Strategic and Corporate Activist   We Valufacture and provide LIFE logical, intellectual, financial and emotional capital to PLC’s</vt:lpstr>
      <vt:lpstr>We Valufacture Public Listed Companies</vt:lpstr>
      <vt:lpstr>We Valufacture Public Listed Companies</vt:lpstr>
      <vt:lpstr>We Valufacture Public Listed Companies</vt:lpstr>
      <vt:lpstr>We ValufacturePublic Listed Companies</vt:lpstr>
      <vt:lpstr>We Valufacture Public Listed Companies</vt:lpstr>
      <vt:lpstr>We Valufacture Public Listed Companies</vt:lpstr>
      <vt:lpstr>We Valufacture Public Listed Companies</vt:lpstr>
      <vt:lpstr>We Valufacture Public Listed Companies</vt:lpstr>
      <vt:lpstr>We Valufacture Public Listed Companies</vt:lpstr>
      <vt:lpstr>We Valufacture Public Listed Companies</vt:lpstr>
      <vt:lpstr>We Valufacture Public Listed Companies  Welcome clients in these industries</vt:lpstr>
      <vt:lpstr>We Valufacture Public Listed Companies</vt:lpstr>
      <vt:lpstr>We Valufacture Public Listed Companies in their Quest to increase shareholders value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Firoz</dc:creator>
  <cp:lastModifiedBy>Babar Khan</cp:lastModifiedBy>
  <cp:revision>96</cp:revision>
  <dcterms:created xsi:type="dcterms:W3CDTF">2004-03-18T06:51:11Z</dcterms:created>
  <dcterms:modified xsi:type="dcterms:W3CDTF">2017-12-18T07:48:57Z</dcterms:modified>
</cp:coreProperties>
</file>